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7" r:id="rId10"/>
    <p:sldId id="269" r:id="rId11"/>
    <p:sldId id="270" r:id="rId12"/>
    <p:sldId id="271" r:id="rId13"/>
    <p:sldId id="265" r:id="rId14"/>
    <p:sldId id="272" r:id="rId15"/>
    <p:sldId id="266"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6600"/>
    <a:srgbClr val="F67F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0"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E5CF37-3314-17A5-F335-9FDDF9B3EB05}"/>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0209B684-A71D-4E72-130E-AE1012D6F0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7DA7C745-2846-5529-B1B5-F11B3CE5B2A2}"/>
              </a:ext>
            </a:extLst>
          </p:cNvPr>
          <p:cNvSpPr>
            <a:spLocks noGrp="1"/>
          </p:cNvSpPr>
          <p:nvPr>
            <p:ph type="dt" sz="half" idx="10"/>
          </p:nvPr>
        </p:nvSpPr>
        <p:spPr/>
        <p:txBody>
          <a:bodyPr/>
          <a:lstStyle/>
          <a:p>
            <a:fld id="{A3EEFBD2-DF4E-48F5-9D75-935CE28764BE}" type="datetimeFigureOut">
              <a:rPr lang="ru-RU" smtClean="0"/>
              <a:t>25.09.2025</a:t>
            </a:fld>
            <a:endParaRPr lang="ru-RU"/>
          </a:p>
        </p:txBody>
      </p:sp>
      <p:sp>
        <p:nvSpPr>
          <p:cNvPr id="5" name="Нижний колонтитул 4">
            <a:extLst>
              <a:ext uri="{FF2B5EF4-FFF2-40B4-BE49-F238E27FC236}">
                <a16:creationId xmlns:a16="http://schemas.microsoft.com/office/drawing/2014/main" id="{35DC53AD-6B2C-4AFE-4EA6-8ADF69D4638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5025738-D95C-AE71-B2F1-9C6E27F47848}"/>
              </a:ext>
            </a:extLst>
          </p:cNvPr>
          <p:cNvSpPr>
            <a:spLocks noGrp="1"/>
          </p:cNvSpPr>
          <p:nvPr>
            <p:ph type="sldNum" sz="quarter" idx="12"/>
          </p:nvPr>
        </p:nvSpPr>
        <p:spPr/>
        <p:txBody>
          <a:bodyPr/>
          <a:lstStyle/>
          <a:p>
            <a:fld id="{1BACC9A7-290B-4323-B181-47F9E3CB310D}" type="slidenum">
              <a:rPr lang="ru-RU" smtClean="0"/>
              <a:t>‹#›</a:t>
            </a:fld>
            <a:endParaRPr lang="ru-RU"/>
          </a:p>
        </p:txBody>
      </p:sp>
    </p:spTree>
    <p:extLst>
      <p:ext uri="{BB962C8B-B14F-4D97-AF65-F5344CB8AC3E}">
        <p14:creationId xmlns:p14="http://schemas.microsoft.com/office/powerpoint/2010/main" val="2435293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CA8431-BE51-2396-47CA-35AD79201990}"/>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D6ACEB8A-7311-BE80-E309-2683306E1AB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BB4AD0D-200F-78DA-D7B0-89AE68720205}"/>
              </a:ext>
            </a:extLst>
          </p:cNvPr>
          <p:cNvSpPr>
            <a:spLocks noGrp="1"/>
          </p:cNvSpPr>
          <p:nvPr>
            <p:ph type="dt" sz="half" idx="10"/>
          </p:nvPr>
        </p:nvSpPr>
        <p:spPr/>
        <p:txBody>
          <a:bodyPr/>
          <a:lstStyle/>
          <a:p>
            <a:fld id="{A3EEFBD2-DF4E-48F5-9D75-935CE28764BE}" type="datetimeFigureOut">
              <a:rPr lang="ru-RU" smtClean="0"/>
              <a:t>25.09.2025</a:t>
            </a:fld>
            <a:endParaRPr lang="ru-RU"/>
          </a:p>
        </p:txBody>
      </p:sp>
      <p:sp>
        <p:nvSpPr>
          <p:cNvPr id="5" name="Нижний колонтитул 4">
            <a:extLst>
              <a:ext uri="{FF2B5EF4-FFF2-40B4-BE49-F238E27FC236}">
                <a16:creationId xmlns:a16="http://schemas.microsoft.com/office/drawing/2014/main" id="{79E57808-E9F9-E45F-CDD2-664EB5D0E33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4BF4B32-B6B9-93F9-3080-08590D5361C5}"/>
              </a:ext>
            </a:extLst>
          </p:cNvPr>
          <p:cNvSpPr>
            <a:spLocks noGrp="1"/>
          </p:cNvSpPr>
          <p:nvPr>
            <p:ph type="sldNum" sz="quarter" idx="12"/>
          </p:nvPr>
        </p:nvSpPr>
        <p:spPr/>
        <p:txBody>
          <a:bodyPr/>
          <a:lstStyle/>
          <a:p>
            <a:fld id="{1BACC9A7-290B-4323-B181-47F9E3CB310D}" type="slidenum">
              <a:rPr lang="ru-RU" smtClean="0"/>
              <a:t>‹#›</a:t>
            </a:fld>
            <a:endParaRPr lang="ru-RU"/>
          </a:p>
        </p:txBody>
      </p:sp>
    </p:spTree>
    <p:extLst>
      <p:ext uri="{BB962C8B-B14F-4D97-AF65-F5344CB8AC3E}">
        <p14:creationId xmlns:p14="http://schemas.microsoft.com/office/powerpoint/2010/main" val="3405470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3FD85B0B-B4E1-2481-D744-BE5BFA9BC2E1}"/>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6408CBA8-2026-202F-B3F5-46BD940E7522}"/>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738934F-B893-3578-970A-EA43981217D7}"/>
              </a:ext>
            </a:extLst>
          </p:cNvPr>
          <p:cNvSpPr>
            <a:spLocks noGrp="1"/>
          </p:cNvSpPr>
          <p:nvPr>
            <p:ph type="dt" sz="half" idx="10"/>
          </p:nvPr>
        </p:nvSpPr>
        <p:spPr/>
        <p:txBody>
          <a:bodyPr/>
          <a:lstStyle/>
          <a:p>
            <a:fld id="{A3EEFBD2-DF4E-48F5-9D75-935CE28764BE}" type="datetimeFigureOut">
              <a:rPr lang="ru-RU" smtClean="0"/>
              <a:t>25.09.2025</a:t>
            </a:fld>
            <a:endParaRPr lang="ru-RU"/>
          </a:p>
        </p:txBody>
      </p:sp>
      <p:sp>
        <p:nvSpPr>
          <p:cNvPr id="5" name="Нижний колонтитул 4">
            <a:extLst>
              <a:ext uri="{FF2B5EF4-FFF2-40B4-BE49-F238E27FC236}">
                <a16:creationId xmlns:a16="http://schemas.microsoft.com/office/drawing/2014/main" id="{E7D4E990-B8BE-C2AE-4917-1399FF4BCC5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CA801DE-4157-65C9-64BF-DB7F3CC48DB3}"/>
              </a:ext>
            </a:extLst>
          </p:cNvPr>
          <p:cNvSpPr>
            <a:spLocks noGrp="1"/>
          </p:cNvSpPr>
          <p:nvPr>
            <p:ph type="sldNum" sz="quarter" idx="12"/>
          </p:nvPr>
        </p:nvSpPr>
        <p:spPr/>
        <p:txBody>
          <a:bodyPr/>
          <a:lstStyle/>
          <a:p>
            <a:fld id="{1BACC9A7-290B-4323-B181-47F9E3CB310D}" type="slidenum">
              <a:rPr lang="ru-RU" smtClean="0"/>
              <a:t>‹#›</a:t>
            </a:fld>
            <a:endParaRPr lang="ru-RU"/>
          </a:p>
        </p:txBody>
      </p:sp>
    </p:spTree>
    <p:extLst>
      <p:ext uri="{BB962C8B-B14F-4D97-AF65-F5344CB8AC3E}">
        <p14:creationId xmlns:p14="http://schemas.microsoft.com/office/powerpoint/2010/main" val="2198117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657A13-6EBF-7BB3-FBCE-34D73CC48B1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50918A1-A1D0-D119-FB44-9DBFB34422D7}"/>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B06D849-3720-9BF9-163D-0C52DCF6A457}"/>
              </a:ext>
            </a:extLst>
          </p:cNvPr>
          <p:cNvSpPr>
            <a:spLocks noGrp="1"/>
          </p:cNvSpPr>
          <p:nvPr>
            <p:ph type="dt" sz="half" idx="10"/>
          </p:nvPr>
        </p:nvSpPr>
        <p:spPr/>
        <p:txBody>
          <a:bodyPr/>
          <a:lstStyle/>
          <a:p>
            <a:fld id="{A3EEFBD2-DF4E-48F5-9D75-935CE28764BE}" type="datetimeFigureOut">
              <a:rPr lang="ru-RU" smtClean="0"/>
              <a:t>25.09.2025</a:t>
            </a:fld>
            <a:endParaRPr lang="ru-RU"/>
          </a:p>
        </p:txBody>
      </p:sp>
      <p:sp>
        <p:nvSpPr>
          <p:cNvPr id="5" name="Нижний колонтитул 4">
            <a:extLst>
              <a:ext uri="{FF2B5EF4-FFF2-40B4-BE49-F238E27FC236}">
                <a16:creationId xmlns:a16="http://schemas.microsoft.com/office/drawing/2014/main" id="{1B692D07-C163-A608-FD51-7FFF22D6A83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73B2ADB-5378-DCBF-DEFE-03A73616BB35}"/>
              </a:ext>
            </a:extLst>
          </p:cNvPr>
          <p:cNvSpPr>
            <a:spLocks noGrp="1"/>
          </p:cNvSpPr>
          <p:nvPr>
            <p:ph type="sldNum" sz="quarter" idx="12"/>
          </p:nvPr>
        </p:nvSpPr>
        <p:spPr/>
        <p:txBody>
          <a:bodyPr/>
          <a:lstStyle/>
          <a:p>
            <a:fld id="{1BACC9A7-290B-4323-B181-47F9E3CB310D}" type="slidenum">
              <a:rPr lang="ru-RU" smtClean="0"/>
              <a:t>‹#›</a:t>
            </a:fld>
            <a:endParaRPr lang="ru-RU"/>
          </a:p>
        </p:txBody>
      </p:sp>
    </p:spTree>
    <p:extLst>
      <p:ext uri="{BB962C8B-B14F-4D97-AF65-F5344CB8AC3E}">
        <p14:creationId xmlns:p14="http://schemas.microsoft.com/office/powerpoint/2010/main" val="3399954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B1B54A-CB83-2E86-A9F6-394A34E3E6E8}"/>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C21EED34-9963-8626-FA27-255F49C97C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72973586-28E7-ECFF-D08B-AE7DA9F40461}"/>
              </a:ext>
            </a:extLst>
          </p:cNvPr>
          <p:cNvSpPr>
            <a:spLocks noGrp="1"/>
          </p:cNvSpPr>
          <p:nvPr>
            <p:ph type="dt" sz="half" idx="10"/>
          </p:nvPr>
        </p:nvSpPr>
        <p:spPr/>
        <p:txBody>
          <a:bodyPr/>
          <a:lstStyle/>
          <a:p>
            <a:fld id="{A3EEFBD2-DF4E-48F5-9D75-935CE28764BE}" type="datetimeFigureOut">
              <a:rPr lang="ru-RU" smtClean="0"/>
              <a:t>25.09.2025</a:t>
            </a:fld>
            <a:endParaRPr lang="ru-RU"/>
          </a:p>
        </p:txBody>
      </p:sp>
      <p:sp>
        <p:nvSpPr>
          <p:cNvPr id="5" name="Нижний колонтитул 4">
            <a:extLst>
              <a:ext uri="{FF2B5EF4-FFF2-40B4-BE49-F238E27FC236}">
                <a16:creationId xmlns:a16="http://schemas.microsoft.com/office/drawing/2014/main" id="{4C7392B2-3BE6-FD63-8EC4-5B0412F46F7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2FA0313-EEF6-9401-0F98-F4FC7892DF38}"/>
              </a:ext>
            </a:extLst>
          </p:cNvPr>
          <p:cNvSpPr>
            <a:spLocks noGrp="1"/>
          </p:cNvSpPr>
          <p:nvPr>
            <p:ph type="sldNum" sz="quarter" idx="12"/>
          </p:nvPr>
        </p:nvSpPr>
        <p:spPr/>
        <p:txBody>
          <a:bodyPr/>
          <a:lstStyle/>
          <a:p>
            <a:fld id="{1BACC9A7-290B-4323-B181-47F9E3CB310D}" type="slidenum">
              <a:rPr lang="ru-RU" smtClean="0"/>
              <a:t>‹#›</a:t>
            </a:fld>
            <a:endParaRPr lang="ru-RU"/>
          </a:p>
        </p:txBody>
      </p:sp>
    </p:spTree>
    <p:extLst>
      <p:ext uri="{BB962C8B-B14F-4D97-AF65-F5344CB8AC3E}">
        <p14:creationId xmlns:p14="http://schemas.microsoft.com/office/powerpoint/2010/main" val="2245105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F55B55-5BAD-0DE2-882C-AC56760CDA3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7EB8035-96AA-3F99-1B67-5B0CBDD98933}"/>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DA77314B-89F9-503B-9364-5309FB21CE2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F02F4EAB-034A-7E5C-BAF0-6680AA4A99EB}"/>
              </a:ext>
            </a:extLst>
          </p:cNvPr>
          <p:cNvSpPr>
            <a:spLocks noGrp="1"/>
          </p:cNvSpPr>
          <p:nvPr>
            <p:ph type="dt" sz="half" idx="10"/>
          </p:nvPr>
        </p:nvSpPr>
        <p:spPr/>
        <p:txBody>
          <a:bodyPr/>
          <a:lstStyle/>
          <a:p>
            <a:fld id="{A3EEFBD2-DF4E-48F5-9D75-935CE28764BE}" type="datetimeFigureOut">
              <a:rPr lang="ru-RU" smtClean="0"/>
              <a:t>25.09.2025</a:t>
            </a:fld>
            <a:endParaRPr lang="ru-RU"/>
          </a:p>
        </p:txBody>
      </p:sp>
      <p:sp>
        <p:nvSpPr>
          <p:cNvPr id="6" name="Нижний колонтитул 5">
            <a:extLst>
              <a:ext uri="{FF2B5EF4-FFF2-40B4-BE49-F238E27FC236}">
                <a16:creationId xmlns:a16="http://schemas.microsoft.com/office/drawing/2014/main" id="{B0F482F7-CD9D-87F5-2F8B-F97D2CA7EFF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3E46F99-F44D-6779-CB42-09958460BD1B}"/>
              </a:ext>
            </a:extLst>
          </p:cNvPr>
          <p:cNvSpPr>
            <a:spLocks noGrp="1"/>
          </p:cNvSpPr>
          <p:nvPr>
            <p:ph type="sldNum" sz="quarter" idx="12"/>
          </p:nvPr>
        </p:nvSpPr>
        <p:spPr/>
        <p:txBody>
          <a:bodyPr/>
          <a:lstStyle/>
          <a:p>
            <a:fld id="{1BACC9A7-290B-4323-B181-47F9E3CB310D}" type="slidenum">
              <a:rPr lang="ru-RU" smtClean="0"/>
              <a:t>‹#›</a:t>
            </a:fld>
            <a:endParaRPr lang="ru-RU"/>
          </a:p>
        </p:txBody>
      </p:sp>
    </p:spTree>
    <p:extLst>
      <p:ext uri="{BB962C8B-B14F-4D97-AF65-F5344CB8AC3E}">
        <p14:creationId xmlns:p14="http://schemas.microsoft.com/office/powerpoint/2010/main" val="1529867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ADF64F-9C2C-2856-042F-33599A44DEAC}"/>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7CD25874-A257-FDDF-BB88-9E0D22F7B0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2B5F396A-27AF-0A2F-CAB7-E577C97E087E}"/>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B69BF68B-1EC9-7AFB-7183-B765CB1E42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6273161C-EAD0-34D0-C9B3-93170192934E}"/>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383939A8-CD57-A38A-4FAC-7D2EE862EE94}"/>
              </a:ext>
            </a:extLst>
          </p:cNvPr>
          <p:cNvSpPr>
            <a:spLocks noGrp="1"/>
          </p:cNvSpPr>
          <p:nvPr>
            <p:ph type="dt" sz="half" idx="10"/>
          </p:nvPr>
        </p:nvSpPr>
        <p:spPr/>
        <p:txBody>
          <a:bodyPr/>
          <a:lstStyle/>
          <a:p>
            <a:fld id="{A3EEFBD2-DF4E-48F5-9D75-935CE28764BE}" type="datetimeFigureOut">
              <a:rPr lang="ru-RU" smtClean="0"/>
              <a:t>25.09.2025</a:t>
            </a:fld>
            <a:endParaRPr lang="ru-RU"/>
          </a:p>
        </p:txBody>
      </p:sp>
      <p:sp>
        <p:nvSpPr>
          <p:cNvPr id="8" name="Нижний колонтитул 7">
            <a:extLst>
              <a:ext uri="{FF2B5EF4-FFF2-40B4-BE49-F238E27FC236}">
                <a16:creationId xmlns:a16="http://schemas.microsoft.com/office/drawing/2014/main" id="{0921173B-E7F8-90DA-AE1C-C8D878FD27CF}"/>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85CB4126-E3D5-2C78-F3E7-B0AD70B14BF9}"/>
              </a:ext>
            </a:extLst>
          </p:cNvPr>
          <p:cNvSpPr>
            <a:spLocks noGrp="1"/>
          </p:cNvSpPr>
          <p:nvPr>
            <p:ph type="sldNum" sz="quarter" idx="12"/>
          </p:nvPr>
        </p:nvSpPr>
        <p:spPr/>
        <p:txBody>
          <a:bodyPr/>
          <a:lstStyle/>
          <a:p>
            <a:fld id="{1BACC9A7-290B-4323-B181-47F9E3CB310D}" type="slidenum">
              <a:rPr lang="ru-RU" smtClean="0"/>
              <a:t>‹#›</a:t>
            </a:fld>
            <a:endParaRPr lang="ru-RU"/>
          </a:p>
        </p:txBody>
      </p:sp>
    </p:spTree>
    <p:extLst>
      <p:ext uri="{BB962C8B-B14F-4D97-AF65-F5344CB8AC3E}">
        <p14:creationId xmlns:p14="http://schemas.microsoft.com/office/powerpoint/2010/main" val="413458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1552AC-6CAC-3140-552B-1CB65BC3C96A}"/>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FD4E0AA5-58F1-6CEB-7CD4-8581C64671CC}"/>
              </a:ext>
            </a:extLst>
          </p:cNvPr>
          <p:cNvSpPr>
            <a:spLocks noGrp="1"/>
          </p:cNvSpPr>
          <p:nvPr>
            <p:ph type="dt" sz="half" idx="10"/>
          </p:nvPr>
        </p:nvSpPr>
        <p:spPr/>
        <p:txBody>
          <a:bodyPr/>
          <a:lstStyle/>
          <a:p>
            <a:fld id="{A3EEFBD2-DF4E-48F5-9D75-935CE28764BE}" type="datetimeFigureOut">
              <a:rPr lang="ru-RU" smtClean="0"/>
              <a:t>25.09.2025</a:t>
            </a:fld>
            <a:endParaRPr lang="ru-RU"/>
          </a:p>
        </p:txBody>
      </p:sp>
      <p:sp>
        <p:nvSpPr>
          <p:cNvPr id="4" name="Нижний колонтитул 3">
            <a:extLst>
              <a:ext uri="{FF2B5EF4-FFF2-40B4-BE49-F238E27FC236}">
                <a16:creationId xmlns:a16="http://schemas.microsoft.com/office/drawing/2014/main" id="{925AEB60-E168-1684-E1D5-0833F9D07EEA}"/>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72100372-7252-D6A8-DD03-9769B232201A}"/>
              </a:ext>
            </a:extLst>
          </p:cNvPr>
          <p:cNvSpPr>
            <a:spLocks noGrp="1"/>
          </p:cNvSpPr>
          <p:nvPr>
            <p:ph type="sldNum" sz="quarter" idx="12"/>
          </p:nvPr>
        </p:nvSpPr>
        <p:spPr/>
        <p:txBody>
          <a:bodyPr/>
          <a:lstStyle/>
          <a:p>
            <a:fld id="{1BACC9A7-290B-4323-B181-47F9E3CB310D}" type="slidenum">
              <a:rPr lang="ru-RU" smtClean="0"/>
              <a:t>‹#›</a:t>
            </a:fld>
            <a:endParaRPr lang="ru-RU"/>
          </a:p>
        </p:txBody>
      </p:sp>
    </p:spTree>
    <p:extLst>
      <p:ext uri="{BB962C8B-B14F-4D97-AF65-F5344CB8AC3E}">
        <p14:creationId xmlns:p14="http://schemas.microsoft.com/office/powerpoint/2010/main" val="2186791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65FA462F-1072-2969-3038-EE0356801460}"/>
              </a:ext>
            </a:extLst>
          </p:cNvPr>
          <p:cNvSpPr>
            <a:spLocks noGrp="1"/>
          </p:cNvSpPr>
          <p:nvPr>
            <p:ph type="dt" sz="half" idx="10"/>
          </p:nvPr>
        </p:nvSpPr>
        <p:spPr/>
        <p:txBody>
          <a:bodyPr/>
          <a:lstStyle/>
          <a:p>
            <a:fld id="{A3EEFBD2-DF4E-48F5-9D75-935CE28764BE}" type="datetimeFigureOut">
              <a:rPr lang="ru-RU" smtClean="0"/>
              <a:t>25.09.2025</a:t>
            </a:fld>
            <a:endParaRPr lang="ru-RU"/>
          </a:p>
        </p:txBody>
      </p:sp>
      <p:sp>
        <p:nvSpPr>
          <p:cNvPr id="3" name="Нижний колонтитул 2">
            <a:extLst>
              <a:ext uri="{FF2B5EF4-FFF2-40B4-BE49-F238E27FC236}">
                <a16:creationId xmlns:a16="http://schemas.microsoft.com/office/drawing/2014/main" id="{75AB6F0B-86AB-688D-647F-5F9CE9CA9B3B}"/>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26D56F14-F473-A340-95E0-C36EC3DFF7F2}"/>
              </a:ext>
            </a:extLst>
          </p:cNvPr>
          <p:cNvSpPr>
            <a:spLocks noGrp="1"/>
          </p:cNvSpPr>
          <p:nvPr>
            <p:ph type="sldNum" sz="quarter" idx="12"/>
          </p:nvPr>
        </p:nvSpPr>
        <p:spPr/>
        <p:txBody>
          <a:bodyPr/>
          <a:lstStyle/>
          <a:p>
            <a:fld id="{1BACC9A7-290B-4323-B181-47F9E3CB310D}" type="slidenum">
              <a:rPr lang="ru-RU" smtClean="0"/>
              <a:t>‹#›</a:t>
            </a:fld>
            <a:endParaRPr lang="ru-RU"/>
          </a:p>
        </p:txBody>
      </p:sp>
    </p:spTree>
    <p:extLst>
      <p:ext uri="{BB962C8B-B14F-4D97-AF65-F5344CB8AC3E}">
        <p14:creationId xmlns:p14="http://schemas.microsoft.com/office/powerpoint/2010/main" val="1530248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4DD21B-5985-270B-8855-9AC3720BA71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9A196625-32DF-7394-B962-4266E634EF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B0148684-3D70-67A8-DE8B-FAC338DE3D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DFDCBD4-D83F-0AA0-C232-EDDDC4C35A93}"/>
              </a:ext>
            </a:extLst>
          </p:cNvPr>
          <p:cNvSpPr>
            <a:spLocks noGrp="1"/>
          </p:cNvSpPr>
          <p:nvPr>
            <p:ph type="dt" sz="half" idx="10"/>
          </p:nvPr>
        </p:nvSpPr>
        <p:spPr/>
        <p:txBody>
          <a:bodyPr/>
          <a:lstStyle/>
          <a:p>
            <a:fld id="{A3EEFBD2-DF4E-48F5-9D75-935CE28764BE}" type="datetimeFigureOut">
              <a:rPr lang="ru-RU" smtClean="0"/>
              <a:t>25.09.2025</a:t>
            </a:fld>
            <a:endParaRPr lang="ru-RU"/>
          </a:p>
        </p:txBody>
      </p:sp>
      <p:sp>
        <p:nvSpPr>
          <p:cNvPr id="6" name="Нижний колонтитул 5">
            <a:extLst>
              <a:ext uri="{FF2B5EF4-FFF2-40B4-BE49-F238E27FC236}">
                <a16:creationId xmlns:a16="http://schemas.microsoft.com/office/drawing/2014/main" id="{652F6C27-6C13-3881-DD12-2A3F98F1EBE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6566A8E-5385-113C-121D-77DF8ABFF2E3}"/>
              </a:ext>
            </a:extLst>
          </p:cNvPr>
          <p:cNvSpPr>
            <a:spLocks noGrp="1"/>
          </p:cNvSpPr>
          <p:nvPr>
            <p:ph type="sldNum" sz="quarter" idx="12"/>
          </p:nvPr>
        </p:nvSpPr>
        <p:spPr/>
        <p:txBody>
          <a:bodyPr/>
          <a:lstStyle/>
          <a:p>
            <a:fld id="{1BACC9A7-290B-4323-B181-47F9E3CB310D}" type="slidenum">
              <a:rPr lang="ru-RU" smtClean="0"/>
              <a:t>‹#›</a:t>
            </a:fld>
            <a:endParaRPr lang="ru-RU"/>
          </a:p>
        </p:txBody>
      </p:sp>
    </p:spTree>
    <p:extLst>
      <p:ext uri="{BB962C8B-B14F-4D97-AF65-F5344CB8AC3E}">
        <p14:creationId xmlns:p14="http://schemas.microsoft.com/office/powerpoint/2010/main" val="3215237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458AB3-1C6E-CFEA-354A-A7F8669386C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0502AFD9-16C4-C5E6-FB3C-C4FF8650B7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7FF93FEC-538F-9348-B8E0-6AA6D7C190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0320851-84BB-C102-9D3D-E18188CF8EF3}"/>
              </a:ext>
            </a:extLst>
          </p:cNvPr>
          <p:cNvSpPr>
            <a:spLocks noGrp="1"/>
          </p:cNvSpPr>
          <p:nvPr>
            <p:ph type="dt" sz="half" idx="10"/>
          </p:nvPr>
        </p:nvSpPr>
        <p:spPr/>
        <p:txBody>
          <a:bodyPr/>
          <a:lstStyle/>
          <a:p>
            <a:fld id="{A3EEFBD2-DF4E-48F5-9D75-935CE28764BE}" type="datetimeFigureOut">
              <a:rPr lang="ru-RU" smtClean="0"/>
              <a:t>25.09.2025</a:t>
            </a:fld>
            <a:endParaRPr lang="ru-RU"/>
          </a:p>
        </p:txBody>
      </p:sp>
      <p:sp>
        <p:nvSpPr>
          <p:cNvPr id="6" name="Нижний колонтитул 5">
            <a:extLst>
              <a:ext uri="{FF2B5EF4-FFF2-40B4-BE49-F238E27FC236}">
                <a16:creationId xmlns:a16="http://schemas.microsoft.com/office/drawing/2014/main" id="{5040663F-548C-EC4D-26B1-DE3B7831804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CE9C9B5-6182-5D9C-2A32-A4FBD8CFDA2A}"/>
              </a:ext>
            </a:extLst>
          </p:cNvPr>
          <p:cNvSpPr>
            <a:spLocks noGrp="1"/>
          </p:cNvSpPr>
          <p:nvPr>
            <p:ph type="sldNum" sz="quarter" idx="12"/>
          </p:nvPr>
        </p:nvSpPr>
        <p:spPr/>
        <p:txBody>
          <a:bodyPr/>
          <a:lstStyle/>
          <a:p>
            <a:fld id="{1BACC9A7-290B-4323-B181-47F9E3CB310D}" type="slidenum">
              <a:rPr lang="ru-RU" smtClean="0"/>
              <a:t>‹#›</a:t>
            </a:fld>
            <a:endParaRPr lang="ru-RU"/>
          </a:p>
        </p:txBody>
      </p:sp>
    </p:spTree>
    <p:extLst>
      <p:ext uri="{BB962C8B-B14F-4D97-AF65-F5344CB8AC3E}">
        <p14:creationId xmlns:p14="http://schemas.microsoft.com/office/powerpoint/2010/main" val="170120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5BC73F-6B7D-C018-0444-B22407F74F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BCF3AB36-9920-2F1A-C84E-B804CE220E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1F8739D-787C-41C7-F43D-13895A7898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EEFBD2-DF4E-48F5-9D75-935CE28764BE}" type="datetimeFigureOut">
              <a:rPr lang="ru-RU" smtClean="0"/>
              <a:t>25.09.2025</a:t>
            </a:fld>
            <a:endParaRPr lang="ru-RU"/>
          </a:p>
        </p:txBody>
      </p:sp>
      <p:sp>
        <p:nvSpPr>
          <p:cNvPr id="5" name="Нижний колонтитул 4">
            <a:extLst>
              <a:ext uri="{FF2B5EF4-FFF2-40B4-BE49-F238E27FC236}">
                <a16:creationId xmlns:a16="http://schemas.microsoft.com/office/drawing/2014/main" id="{D2C49FC3-B866-CBA8-4C8C-2836C4D355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29D0770F-DC06-D409-F509-C3CB975058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ACC9A7-290B-4323-B181-47F9E3CB310D}" type="slidenum">
              <a:rPr lang="ru-RU" smtClean="0"/>
              <a:t>‹#›</a:t>
            </a:fld>
            <a:endParaRPr lang="ru-RU"/>
          </a:p>
        </p:txBody>
      </p:sp>
    </p:spTree>
    <p:extLst>
      <p:ext uri="{BB962C8B-B14F-4D97-AF65-F5344CB8AC3E}">
        <p14:creationId xmlns:p14="http://schemas.microsoft.com/office/powerpoint/2010/main" val="2774230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AF6BFA2-4BC3-BA9F-2C6B-AB7F41F01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EA5DC06-FC16-6142-405D-D1D4A3AE83A2}"/>
              </a:ext>
            </a:extLst>
          </p:cNvPr>
          <p:cNvSpPr txBox="1"/>
          <p:nvPr/>
        </p:nvSpPr>
        <p:spPr>
          <a:xfrm>
            <a:off x="0" y="914400"/>
            <a:ext cx="12192000" cy="707886"/>
          </a:xfrm>
          <a:prstGeom prst="rect">
            <a:avLst/>
          </a:prstGeom>
          <a:noFill/>
        </p:spPr>
        <p:txBody>
          <a:bodyPr wrap="square" rtlCol="0">
            <a:spAutoFit/>
          </a:bodyPr>
          <a:lstStyle/>
          <a:p>
            <a:pPr algn="ctr"/>
            <a:r>
              <a:rPr lang="ru-RU" sz="4000" b="1" dirty="0">
                <a:solidFill>
                  <a:srgbClr val="C00000"/>
                </a:solidFill>
                <a:latin typeface="Arial Black" panose="020B0A04020102020204" pitchFamily="34" charset="0"/>
              </a:rPr>
              <a:t>НОВЫЕ КНИГИ – ДЛЯ ВЕСЁЛОГО ДОСУГА</a:t>
            </a:r>
          </a:p>
        </p:txBody>
      </p:sp>
      <p:sp>
        <p:nvSpPr>
          <p:cNvPr id="5" name="TextBox 4">
            <a:extLst>
              <a:ext uri="{FF2B5EF4-FFF2-40B4-BE49-F238E27FC236}">
                <a16:creationId xmlns:a16="http://schemas.microsoft.com/office/drawing/2014/main" id="{2D47CC5C-C571-F8B2-AA55-2EBBA512AC63}"/>
              </a:ext>
            </a:extLst>
          </p:cNvPr>
          <p:cNvSpPr txBox="1"/>
          <p:nvPr/>
        </p:nvSpPr>
        <p:spPr>
          <a:xfrm>
            <a:off x="2915920" y="2030769"/>
            <a:ext cx="6360160" cy="3416320"/>
          </a:xfrm>
          <a:prstGeom prst="rect">
            <a:avLst/>
          </a:prstGeom>
          <a:noFill/>
          <a:ln>
            <a:noFill/>
          </a:ln>
        </p:spPr>
        <p:txBody>
          <a:bodyPr wrap="square" rtlCol="0">
            <a:spAutoFit/>
          </a:bodyPr>
          <a:lstStyle/>
          <a:p>
            <a:pPr algn="ctr"/>
            <a:r>
              <a:rPr lang="ru-RU" sz="2400" b="1" dirty="0">
                <a:solidFill>
                  <a:srgbClr val="C00000"/>
                </a:solidFill>
                <a:latin typeface="Arial Black" panose="020B0A04020102020204" pitchFamily="34" charset="0"/>
                <a:cs typeface="Arial" panose="020B0604020202020204" pitchFamily="34" charset="0"/>
              </a:rPr>
              <a:t>Уважаемые пользователи, представляем вашему вниманию книги современных авторов для молодежи. Это произведения о дружбе, любви, поиске себя. Каждый из представленных книг – это захватывающая история, гарантирующая увлекательное чтение</a:t>
            </a:r>
          </a:p>
        </p:txBody>
      </p:sp>
    </p:spTree>
    <p:extLst>
      <p:ext uri="{BB962C8B-B14F-4D97-AF65-F5344CB8AC3E}">
        <p14:creationId xmlns:p14="http://schemas.microsoft.com/office/powerpoint/2010/main" val="2915245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AF6BFA2-4BC3-BA9F-2C6B-AB7F41F01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180A367-16F5-FE75-A090-164C1A076B1A}"/>
              </a:ext>
            </a:extLst>
          </p:cNvPr>
          <p:cNvSpPr txBox="1"/>
          <p:nvPr/>
        </p:nvSpPr>
        <p:spPr>
          <a:xfrm>
            <a:off x="600049" y="511746"/>
            <a:ext cx="6287448" cy="707886"/>
          </a:xfrm>
          <a:prstGeom prst="rect">
            <a:avLst/>
          </a:prstGeom>
          <a:solidFill>
            <a:schemeClr val="accent1">
              <a:lumMod val="60000"/>
              <a:lumOff val="40000"/>
              <a:alpha val="35000"/>
            </a:schemeClr>
          </a:solidFill>
        </p:spPr>
        <p:txBody>
          <a:bodyPr wrap="square" rtlCol="0">
            <a:spAutoFit/>
          </a:bodyPr>
          <a:lstStyle/>
          <a:p>
            <a:r>
              <a:rPr lang="ru-RU" sz="2000" dirty="0">
                <a:latin typeface="Arial Black" panose="020B0A04020102020204" pitchFamily="34" charset="0"/>
                <a:cs typeface="Arial" panose="020B0604020202020204" pitchFamily="34" charset="0"/>
              </a:rPr>
              <a:t>Бернар </a:t>
            </a:r>
            <a:r>
              <a:rPr lang="ru-RU" sz="2000" dirty="0" err="1">
                <a:latin typeface="Arial Black" panose="020B0A04020102020204" pitchFamily="34" charset="0"/>
                <a:cs typeface="Arial" panose="020B0604020202020204" pitchFamily="34" charset="0"/>
              </a:rPr>
              <a:t>Вербер</a:t>
            </a:r>
            <a:r>
              <a:rPr lang="ru-RU" sz="2000" dirty="0">
                <a:latin typeface="Arial Black" panose="020B0A04020102020204" pitchFamily="34" charset="0"/>
                <a:cs typeface="Arial" panose="020B0604020202020204" pitchFamily="34" charset="0"/>
              </a:rPr>
              <a:t> Завтрашний день кошки: роман </a:t>
            </a:r>
            <a:r>
              <a:rPr lang="ru-RU" sz="2000" b="0" i="0" dirty="0">
                <a:effectLst/>
                <a:latin typeface="Arial Black" panose="020B0A04020102020204" pitchFamily="34" charset="0"/>
              </a:rPr>
              <a:t>В. Бернар,</a:t>
            </a:r>
            <a:r>
              <a:rPr lang="ru-RU" sz="2000" dirty="0">
                <a:latin typeface="Arial Black" panose="020B0A04020102020204" pitchFamily="34" charset="0"/>
                <a:cs typeface="Arial" panose="020B0604020202020204" pitchFamily="34" charset="0"/>
              </a:rPr>
              <a:t> 2022 г. - 320 с.</a:t>
            </a:r>
          </a:p>
        </p:txBody>
      </p:sp>
      <p:sp>
        <p:nvSpPr>
          <p:cNvPr id="6" name="TextBox 5">
            <a:extLst>
              <a:ext uri="{FF2B5EF4-FFF2-40B4-BE49-F238E27FC236}">
                <a16:creationId xmlns:a16="http://schemas.microsoft.com/office/drawing/2014/main" id="{459329C0-7BCF-56F9-6FDE-6E7AD956A66A}"/>
              </a:ext>
            </a:extLst>
          </p:cNvPr>
          <p:cNvSpPr txBox="1"/>
          <p:nvPr/>
        </p:nvSpPr>
        <p:spPr>
          <a:xfrm>
            <a:off x="192009" y="1970170"/>
            <a:ext cx="8273845" cy="4062651"/>
          </a:xfrm>
          <a:prstGeom prst="rect">
            <a:avLst/>
          </a:prstGeom>
          <a:solidFill>
            <a:schemeClr val="tx1">
              <a:lumMod val="65000"/>
              <a:lumOff val="35000"/>
              <a:alpha val="35000"/>
            </a:schemeClr>
          </a:solidFill>
          <a:ln w="38100">
            <a:solidFill>
              <a:srgbClr val="FF0000"/>
            </a:solidFill>
          </a:ln>
        </p:spPr>
        <p:txBody>
          <a:bodyPr wrap="square" rtlCol="0">
            <a:spAutoFit/>
          </a:bodyPr>
          <a:lstStyle/>
          <a:p>
            <a:r>
              <a:rPr lang="ru-RU" dirty="0">
                <a:latin typeface="Arial Black" panose="020B0A04020102020204" pitchFamily="34" charset="0"/>
                <a:cs typeface="Arial" panose="020B0604020202020204" pitchFamily="34" charset="0"/>
              </a:rPr>
              <a:t>Знакомьтесь — Бастет и Пифагор, удивительные кошки. Их жизнь полна невероятных приключений, а сами они достойны восхищения. Бастет устала от размеренной жизни в квартире, она мечтает понимать людей и научиться с ними общаться. Пифагор живет в лаборатории, у него на макушке есть USB-разъем, через который он может подключаться к компьютеру и таким образом получать знания о мире. Наблюдая за людьми, Бастет и Пифагор решают, что человечество пора спасать от его пороков и противопоставить агрессии людей духовную просветленность кошек. Но эта задача оказывается сложнее, чем казалось на первый взгляд, вынуждая кошек отступить и самим принять правила человеческой цивилизации. Но, может быть, еще не поздно все изменить</a:t>
            </a:r>
            <a:r>
              <a:rPr lang="ru-RU" sz="2400" dirty="0">
                <a:latin typeface="Arial" panose="020B0604020202020204" pitchFamily="34" charset="0"/>
                <a:cs typeface="Arial" panose="020B0604020202020204" pitchFamily="34" charset="0"/>
              </a:rPr>
              <a:t>?</a:t>
            </a:r>
          </a:p>
        </p:txBody>
      </p:sp>
      <p:pic>
        <p:nvPicPr>
          <p:cNvPr id="4" name="Рисунок 3">
            <a:extLst>
              <a:ext uri="{FF2B5EF4-FFF2-40B4-BE49-F238E27FC236}">
                <a16:creationId xmlns:a16="http://schemas.microsoft.com/office/drawing/2014/main" id="{B9F9144C-AE3F-DD58-6182-1F463E4C9E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7862" y="1019578"/>
            <a:ext cx="2883897" cy="4612225"/>
          </a:xfrm>
          <a:prstGeom prst="rect">
            <a:avLst/>
          </a:prstGeom>
        </p:spPr>
      </p:pic>
    </p:spTree>
    <p:extLst>
      <p:ext uri="{BB962C8B-B14F-4D97-AF65-F5344CB8AC3E}">
        <p14:creationId xmlns:p14="http://schemas.microsoft.com/office/powerpoint/2010/main" val="2683871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AF6BFA2-4BC3-BA9F-2C6B-AB7F41F01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180A367-16F5-FE75-A090-164C1A076B1A}"/>
              </a:ext>
            </a:extLst>
          </p:cNvPr>
          <p:cNvSpPr txBox="1"/>
          <p:nvPr/>
        </p:nvSpPr>
        <p:spPr>
          <a:xfrm>
            <a:off x="1253614" y="849659"/>
            <a:ext cx="5914102" cy="707886"/>
          </a:xfrm>
          <a:prstGeom prst="rect">
            <a:avLst/>
          </a:prstGeom>
          <a:solidFill>
            <a:schemeClr val="accent1">
              <a:lumMod val="60000"/>
              <a:lumOff val="40000"/>
              <a:alpha val="35000"/>
            </a:schemeClr>
          </a:solidFill>
        </p:spPr>
        <p:txBody>
          <a:bodyPr wrap="square" rtlCol="0">
            <a:spAutoFit/>
          </a:bodyPr>
          <a:lstStyle/>
          <a:p>
            <a:r>
              <a:rPr lang="ru-RU" sz="2000" dirty="0">
                <a:latin typeface="Arial Black" panose="020B0A04020102020204" pitchFamily="34" charset="0"/>
                <a:cs typeface="Arial" panose="020B0604020202020204" pitchFamily="34" charset="0"/>
              </a:rPr>
              <a:t>Вальтер </a:t>
            </a:r>
            <a:r>
              <a:rPr lang="ru-RU" sz="2000" dirty="0" err="1">
                <a:latin typeface="Arial Black" panose="020B0A04020102020204" pitchFamily="34" charset="0"/>
                <a:cs typeface="Arial" panose="020B0604020202020204" pitchFamily="34" charset="0"/>
              </a:rPr>
              <a:t>Моэрс</a:t>
            </a:r>
            <a:r>
              <a:rPr lang="ru-RU" sz="2000" dirty="0">
                <a:latin typeface="Arial Black" panose="020B0A04020102020204" pitchFamily="34" charset="0"/>
                <a:cs typeface="Arial" panose="020B0604020202020204" pitchFamily="34" charset="0"/>
              </a:rPr>
              <a:t> Лабиринт Мечтающих Книг: роман В. </a:t>
            </a:r>
            <a:r>
              <a:rPr lang="ru-RU" sz="2000" dirty="0" err="1">
                <a:latin typeface="Arial Black" panose="020B0A04020102020204" pitchFamily="34" charset="0"/>
                <a:cs typeface="Arial" panose="020B0604020202020204" pitchFamily="34" charset="0"/>
              </a:rPr>
              <a:t>Моэрс</a:t>
            </a:r>
            <a:r>
              <a:rPr lang="ru-RU" sz="2000" dirty="0">
                <a:latin typeface="Arial Black" panose="020B0A04020102020204" pitchFamily="34" charset="0"/>
                <a:cs typeface="Arial" panose="020B0604020202020204" pitchFamily="34" charset="0"/>
              </a:rPr>
              <a:t>, 2018 г. - 432 с.</a:t>
            </a:r>
          </a:p>
        </p:txBody>
      </p:sp>
      <p:sp>
        <p:nvSpPr>
          <p:cNvPr id="6" name="TextBox 5">
            <a:extLst>
              <a:ext uri="{FF2B5EF4-FFF2-40B4-BE49-F238E27FC236}">
                <a16:creationId xmlns:a16="http://schemas.microsoft.com/office/drawing/2014/main" id="{459329C0-7BCF-56F9-6FDE-6E7AD956A66A}"/>
              </a:ext>
            </a:extLst>
          </p:cNvPr>
          <p:cNvSpPr txBox="1"/>
          <p:nvPr/>
        </p:nvSpPr>
        <p:spPr>
          <a:xfrm>
            <a:off x="592183" y="2468835"/>
            <a:ext cx="7172960" cy="2862322"/>
          </a:xfrm>
          <a:prstGeom prst="rect">
            <a:avLst/>
          </a:prstGeom>
          <a:solidFill>
            <a:schemeClr val="tx1">
              <a:lumMod val="65000"/>
              <a:lumOff val="35000"/>
              <a:alpha val="35000"/>
            </a:schemeClr>
          </a:solidFill>
          <a:ln w="38100">
            <a:solidFill>
              <a:srgbClr val="FF0000"/>
            </a:solidFill>
          </a:ln>
        </p:spPr>
        <p:txBody>
          <a:bodyPr wrap="square" rtlCol="0">
            <a:spAutoFit/>
          </a:bodyPr>
          <a:lstStyle/>
          <a:p>
            <a:r>
              <a:rPr lang="ru-RU" sz="2000" b="0" i="0" dirty="0" err="1">
                <a:solidFill>
                  <a:srgbClr val="1A1A1A"/>
                </a:solidFill>
                <a:effectLst/>
                <a:latin typeface="Arial Black" panose="020B0A04020102020204" pitchFamily="34" charset="0"/>
                <a:cs typeface="Arial" panose="020B0604020202020204" pitchFamily="34" charset="0"/>
              </a:rPr>
              <a:t>Книгород</a:t>
            </a:r>
            <a:r>
              <a:rPr lang="ru-RU" sz="2000" b="0" i="0" dirty="0">
                <a:solidFill>
                  <a:srgbClr val="1A1A1A"/>
                </a:solidFill>
                <a:effectLst/>
                <a:latin typeface="Arial Black" panose="020B0A04020102020204" pitchFamily="34" charset="0"/>
                <a:cs typeface="Arial" panose="020B0604020202020204" pitchFamily="34" charset="0"/>
              </a:rPr>
              <a:t>, Город Мечтающих Книг, мекка писателей, издателей и читателей, был спален дотла, но вновь возродился из пепла в еще большем блеске! Великий </a:t>
            </a:r>
            <a:r>
              <a:rPr lang="ru-RU" sz="2000" b="0" i="0" dirty="0" err="1">
                <a:solidFill>
                  <a:srgbClr val="1A1A1A"/>
                </a:solidFill>
                <a:effectLst/>
                <a:latin typeface="Arial Black" panose="020B0A04020102020204" pitchFamily="34" charset="0"/>
                <a:cs typeface="Arial" panose="020B0604020202020204" pitchFamily="34" charset="0"/>
              </a:rPr>
              <a:t>цамонийский</a:t>
            </a:r>
            <a:r>
              <a:rPr lang="ru-RU" sz="2000" b="0" i="0" dirty="0">
                <a:solidFill>
                  <a:srgbClr val="1A1A1A"/>
                </a:solidFill>
                <a:effectLst/>
                <a:latin typeface="Arial Black" panose="020B0A04020102020204" pitchFamily="34" charset="0"/>
                <a:cs typeface="Arial" panose="020B0604020202020204" pitchFamily="34" charset="0"/>
              </a:rPr>
              <a:t> писатель </a:t>
            </a:r>
            <a:r>
              <a:rPr lang="ru-RU" sz="2000" b="0" i="0" dirty="0" err="1">
                <a:solidFill>
                  <a:srgbClr val="1A1A1A"/>
                </a:solidFill>
                <a:effectLst/>
                <a:latin typeface="Arial Black" panose="020B0A04020102020204" pitchFamily="34" charset="0"/>
                <a:cs typeface="Arial" panose="020B0604020202020204" pitchFamily="34" charset="0"/>
              </a:rPr>
              <a:t>Хильдегуст</a:t>
            </a:r>
            <a:r>
              <a:rPr lang="ru-RU" sz="2000" b="0" i="0" dirty="0">
                <a:solidFill>
                  <a:srgbClr val="1A1A1A"/>
                </a:solidFill>
                <a:effectLst/>
                <a:latin typeface="Arial Black" panose="020B0A04020102020204" pitchFamily="34" charset="0"/>
                <a:cs typeface="Arial" panose="020B0604020202020204" pitchFamily="34" charset="0"/>
              </a:rPr>
              <a:t> </a:t>
            </a:r>
            <a:r>
              <a:rPr lang="ru-RU" sz="2000" b="0" i="0" dirty="0" err="1">
                <a:solidFill>
                  <a:srgbClr val="1A1A1A"/>
                </a:solidFill>
                <a:effectLst/>
                <a:latin typeface="Arial Black" panose="020B0A04020102020204" pitchFamily="34" charset="0"/>
                <a:cs typeface="Arial" panose="020B0604020202020204" pitchFamily="34" charset="0"/>
              </a:rPr>
              <a:t>Мифорез</a:t>
            </a:r>
            <a:r>
              <a:rPr lang="ru-RU" sz="2000" b="0" i="0" dirty="0">
                <a:solidFill>
                  <a:srgbClr val="1A1A1A"/>
                </a:solidFill>
                <a:effectLst/>
                <a:latin typeface="Arial Black" panose="020B0A04020102020204" pitchFamily="34" charset="0"/>
                <a:cs typeface="Arial" panose="020B0604020202020204" pitchFamily="34" charset="0"/>
              </a:rPr>
              <a:t> возвращается в </a:t>
            </a:r>
            <a:r>
              <a:rPr lang="ru-RU" sz="2000" b="0" i="0" dirty="0" err="1">
                <a:solidFill>
                  <a:srgbClr val="1A1A1A"/>
                </a:solidFill>
                <a:effectLst/>
                <a:latin typeface="Arial Black" panose="020B0A04020102020204" pitchFamily="34" charset="0"/>
                <a:cs typeface="Arial" panose="020B0604020202020204" pitchFamily="34" charset="0"/>
              </a:rPr>
              <a:t>Книгород</a:t>
            </a:r>
            <a:r>
              <a:rPr lang="ru-RU" sz="2000" b="0" i="0" dirty="0">
                <a:solidFill>
                  <a:srgbClr val="1A1A1A"/>
                </a:solidFill>
                <a:effectLst/>
                <a:latin typeface="Arial Black" panose="020B0A04020102020204" pitchFamily="34" charset="0"/>
                <a:cs typeface="Arial" panose="020B0604020202020204" pitchFamily="34" charset="0"/>
              </a:rPr>
              <a:t> спустя двести лет, и снова его ведет след таинственного манускрипта. Но на сей раз автор ему отлично известен - это он сам... или некий неизвестный подражатель?</a:t>
            </a:r>
            <a:endParaRPr lang="ru-RU" sz="2000" dirty="0">
              <a:latin typeface="Arial Black" panose="020B0A0402010202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B7BD62D7-6030-E10E-8DD9-5DE4370384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5460" y="1019578"/>
            <a:ext cx="2986299" cy="4524695"/>
          </a:xfrm>
          <a:prstGeom prst="rect">
            <a:avLst/>
          </a:prstGeom>
        </p:spPr>
      </p:pic>
    </p:spTree>
    <p:extLst>
      <p:ext uri="{BB962C8B-B14F-4D97-AF65-F5344CB8AC3E}">
        <p14:creationId xmlns:p14="http://schemas.microsoft.com/office/powerpoint/2010/main" val="2721087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AF6BFA2-4BC3-BA9F-2C6B-AB7F41F01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180A367-16F5-FE75-A090-164C1A076B1A}"/>
              </a:ext>
            </a:extLst>
          </p:cNvPr>
          <p:cNvSpPr txBox="1"/>
          <p:nvPr/>
        </p:nvSpPr>
        <p:spPr>
          <a:xfrm>
            <a:off x="1017640" y="557913"/>
            <a:ext cx="5206180" cy="1015663"/>
          </a:xfrm>
          <a:prstGeom prst="rect">
            <a:avLst/>
          </a:prstGeom>
          <a:solidFill>
            <a:schemeClr val="accent1">
              <a:lumMod val="60000"/>
              <a:lumOff val="40000"/>
              <a:alpha val="35000"/>
            </a:schemeClr>
          </a:solidFill>
        </p:spPr>
        <p:txBody>
          <a:bodyPr wrap="square" rtlCol="0">
            <a:spAutoFit/>
          </a:bodyPr>
          <a:lstStyle/>
          <a:p>
            <a:r>
              <a:rPr lang="ru-RU" sz="2000" dirty="0">
                <a:latin typeface="Arial Black" panose="020B0A04020102020204" pitchFamily="34" charset="0"/>
                <a:cs typeface="Arial" panose="020B0604020202020204" pitchFamily="34" charset="0"/>
              </a:rPr>
              <a:t>Анджей </a:t>
            </a:r>
            <a:r>
              <a:rPr lang="ru-RU" sz="2000" dirty="0" err="1">
                <a:latin typeface="Arial Black" panose="020B0A04020102020204" pitchFamily="34" charset="0"/>
                <a:cs typeface="Arial" panose="020B0604020202020204" pitchFamily="34" charset="0"/>
              </a:rPr>
              <a:t>Сапковский</a:t>
            </a:r>
            <a:r>
              <a:rPr lang="ru-RU" sz="2000" dirty="0">
                <a:latin typeface="Arial Black" panose="020B0A04020102020204" pitchFamily="34" charset="0"/>
                <a:cs typeface="Arial" panose="020B0604020202020204" pitchFamily="34" charset="0"/>
              </a:rPr>
              <a:t> Ведьмак. Последнее желание: роман </a:t>
            </a:r>
          </a:p>
          <a:p>
            <a:r>
              <a:rPr lang="ru-RU" sz="2000" dirty="0">
                <a:latin typeface="Arial Black" panose="020B0A04020102020204" pitchFamily="34" charset="0"/>
                <a:cs typeface="Arial" panose="020B0604020202020204" pitchFamily="34" charset="0"/>
              </a:rPr>
              <a:t>А. Сапковский, 2022 г. - 56 с.</a:t>
            </a:r>
          </a:p>
        </p:txBody>
      </p:sp>
      <p:sp>
        <p:nvSpPr>
          <p:cNvPr id="6" name="TextBox 5">
            <a:extLst>
              <a:ext uri="{FF2B5EF4-FFF2-40B4-BE49-F238E27FC236}">
                <a16:creationId xmlns:a16="http://schemas.microsoft.com/office/drawing/2014/main" id="{459329C0-7BCF-56F9-6FDE-6E7AD956A66A}"/>
              </a:ext>
            </a:extLst>
          </p:cNvPr>
          <p:cNvSpPr txBox="1"/>
          <p:nvPr/>
        </p:nvSpPr>
        <p:spPr>
          <a:xfrm>
            <a:off x="558916" y="2039156"/>
            <a:ext cx="7172960" cy="4093428"/>
          </a:xfrm>
          <a:prstGeom prst="rect">
            <a:avLst/>
          </a:prstGeom>
          <a:solidFill>
            <a:schemeClr val="tx1">
              <a:lumMod val="65000"/>
              <a:lumOff val="35000"/>
              <a:alpha val="35000"/>
            </a:schemeClr>
          </a:solidFill>
          <a:ln w="38100">
            <a:solidFill>
              <a:srgbClr val="FF0000"/>
            </a:solidFill>
          </a:ln>
        </p:spPr>
        <p:txBody>
          <a:bodyPr wrap="square" rtlCol="0">
            <a:spAutoFit/>
          </a:bodyPr>
          <a:lstStyle/>
          <a:p>
            <a:r>
              <a:rPr lang="ru-RU" sz="2000" b="0" i="0" dirty="0" err="1">
                <a:solidFill>
                  <a:srgbClr val="1A1A1A"/>
                </a:solidFill>
                <a:effectLst/>
                <a:latin typeface="Arial Black" panose="020B0A04020102020204" pitchFamily="34" charset="0"/>
              </a:rPr>
              <a:t>Геральт</a:t>
            </a:r>
            <a:r>
              <a:rPr lang="ru-RU" sz="2000" b="0" i="0" dirty="0">
                <a:solidFill>
                  <a:srgbClr val="1A1A1A"/>
                </a:solidFill>
                <a:effectLst/>
                <a:latin typeface="Arial Black" panose="020B0A04020102020204" pitchFamily="34" charset="0"/>
              </a:rPr>
              <a:t> и Лютик всего лишь хотели порыбачить, но случайно освободили джинна, запертого в кувшине. Беспечный Лютик начинает загадывать желания, однако, вместо того чтобы исполнять их, джин внезапно набрасывается на него.</a:t>
            </a:r>
            <a:br>
              <a:rPr lang="ru-RU" sz="2000" dirty="0">
                <a:latin typeface="Arial Black" panose="020B0A04020102020204" pitchFamily="34" charset="0"/>
              </a:rPr>
            </a:br>
            <a:r>
              <a:rPr lang="ru-RU" sz="2000" b="0" i="0" dirty="0" err="1">
                <a:solidFill>
                  <a:srgbClr val="1A1A1A"/>
                </a:solidFill>
                <a:effectLst/>
                <a:latin typeface="Arial Black" panose="020B0A04020102020204" pitchFamily="34" charset="0"/>
              </a:rPr>
              <a:t>Геральт</a:t>
            </a:r>
            <a:r>
              <a:rPr lang="ru-RU" sz="2000" b="0" i="0" dirty="0">
                <a:solidFill>
                  <a:srgbClr val="1A1A1A"/>
                </a:solidFill>
                <a:effectLst/>
                <a:latin typeface="Arial Black" panose="020B0A04020102020204" pitchFamily="34" charset="0"/>
              </a:rPr>
              <a:t> привозит тяжело раненого Лютика в ближайший город - </a:t>
            </a:r>
            <a:r>
              <a:rPr lang="ru-RU" sz="2000" b="0" i="0" dirty="0" err="1">
                <a:solidFill>
                  <a:srgbClr val="1A1A1A"/>
                </a:solidFill>
                <a:effectLst/>
                <a:latin typeface="Arial Black" panose="020B0A04020102020204" pitchFamily="34" charset="0"/>
              </a:rPr>
              <a:t>Ринду</a:t>
            </a:r>
            <a:r>
              <a:rPr lang="ru-RU" sz="2000" b="0" i="0" dirty="0">
                <a:solidFill>
                  <a:srgbClr val="1A1A1A"/>
                </a:solidFill>
                <a:effectLst/>
                <a:latin typeface="Arial Black" panose="020B0A04020102020204" pitchFamily="34" charset="0"/>
              </a:rPr>
              <a:t>, и начинает искать того, кто сможет исцелить его друга. Поиски приводят ведьмака к </a:t>
            </a:r>
            <a:r>
              <a:rPr lang="ru-RU" sz="2000" b="0" i="0" dirty="0" err="1">
                <a:solidFill>
                  <a:srgbClr val="1A1A1A"/>
                </a:solidFill>
                <a:effectLst/>
                <a:latin typeface="Arial Black" panose="020B0A04020102020204" pitchFamily="34" charset="0"/>
              </a:rPr>
              <a:t>Йеннифэр</a:t>
            </a:r>
            <a:r>
              <a:rPr lang="ru-RU" sz="2000" b="0" i="0" dirty="0">
                <a:solidFill>
                  <a:srgbClr val="1A1A1A"/>
                </a:solidFill>
                <a:effectLst/>
                <a:latin typeface="Arial Black" panose="020B0A04020102020204" pitchFamily="34" charset="0"/>
              </a:rPr>
              <a:t> из </a:t>
            </a:r>
            <a:r>
              <a:rPr lang="ru-RU" sz="2000" b="0" i="0" dirty="0" err="1">
                <a:solidFill>
                  <a:srgbClr val="1A1A1A"/>
                </a:solidFill>
                <a:effectLst/>
                <a:latin typeface="Arial Black" panose="020B0A04020102020204" pitchFamily="34" charset="0"/>
              </a:rPr>
              <a:t>Венгерберга</a:t>
            </a:r>
            <a:r>
              <a:rPr lang="ru-RU" sz="2000" b="0" i="0" dirty="0">
                <a:solidFill>
                  <a:srgbClr val="1A1A1A"/>
                </a:solidFill>
                <a:effectLst/>
                <a:latin typeface="Arial Black" panose="020B0A04020102020204" pitchFamily="34" charset="0"/>
              </a:rPr>
              <a:t>. Судьба </a:t>
            </a:r>
            <a:r>
              <a:rPr lang="ru-RU" sz="2000" b="0" i="0" dirty="0" err="1">
                <a:solidFill>
                  <a:srgbClr val="1A1A1A"/>
                </a:solidFill>
                <a:effectLst/>
                <a:latin typeface="Arial Black" panose="020B0A04020102020204" pitchFamily="34" charset="0"/>
              </a:rPr>
              <a:t>Геральта</a:t>
            </a:r>
            <a:r>
              <a:rPr lang="ru-RU" sz="2000" b="0" i="0" dirty="0">
                <a:solidFill>
                  <a:srgbClr val="1A1A1A"/>
                </a:solidFill>
                <a:effectLst/>
                <a:latin typeface="Arial Black" panose="020B0A04020102020204" pitchFamily="34" charset="0"/>
              </a:rPr>
              <a:t> отныне навеки будет связана с судьбой могущественной чародейки, но он об этом еще не знает…</a:t>
            </a:r>
            <a:endParaRPr lang="ru-RU" sz="2000" dirty="0">
              <a:latin typeface="Arial Black" panose="020B0A0402010202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FDF98700-EB19-0C4D-740D-9F6CF8AE1542}"/>
              </a:ext>
            </a:extLst>
          </p:cNvPr>
          <p:cNvPicPr>
            <a:picLocks noChangeAspect="1"/>
          </p:cNvPicPr>
          <p:nvPr/>
        </p:nvPicPr>
        <p:blipFill rotWithShape="1">
          <a:blip r:embed="rId3">
            <a:extLst>
              <a:ext uri="{28A0092B-C50C-407E-A947-70E740481C1C}">
                <a14:useLocalDpi xmlns:a14="http://schemas.microsoft.com/office/drawing/2010/main" val="0"/>
              </a:ext>
            </a:extLst>
          </a:blip>
          <a:srcRect l="6864" r="7210"/>
          <a:stretch/>
        </p:blipFill>
        <p:spPr>
          <a:xfrm>
            <a:off x="8625840" y="1019578"/>
            <a:ext cx="2915920" cy="4524703"/>
          </a:xfrm>
          <a:prstGeom prst="rect">
            <a:avLst/>
          </a:prstGeom>
        </p:spPr>
      </p:pic>
    </p:spTree>
    <p:extLst>
      <p:ext uri="{BB962C8B-B14F-4D97-AF65-F5344CB8AC3E}">
        <p14:creationId xmlns:p14="http://schemas.microsoft.com/office/powerpoint/2010/main" val="2798675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AF6BFA2-4BC3-BA9F-2C6B-AB7F41F01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180A367-16F5-FE75-A090-164C1A076B1A}"/>
              </a:ext>
            </a:extLst>
          </p:cNvPr>
          <p:cNvSpPr txBox="1"/>
          <p:nvPr/>
        </p:nvSpPr>
        <p:spPr>
          <a:xfrm>
            <a:off x="1106129" y="450209"/>
            <a:ext cx="5825613" cy="1015663"/>
          </a:xfrm>
          <a:prstGeom prst="rect">
            <a:avLst/>
          </a:prstGeom>
          <a:solidFill>
            <a:schemeClr val="accent1">
              <a:lumMod val="60000"/>
              <a:lumOff val="40000"/>
              <a:alpha val="35000"/>
            </a:schemeClr>
          </a:solidFill>
        </p:spPr>
        <p:txBody>
          <a:bodyPr wrap="square" rtlCol="0">
            <a:spAutoFit/>
          </a:bodyPr>
          <a:lstStyle/>
          <a:p>
            <a:r>
              <a:rPr lang="ru-RU" sz="2000" dirty="0">
                <a:latin typeface="Arial Black" panose="020B0A04020102020204" pitchFamily="34" charset="0"/>
                <a:cs typeface="Arial" panose="020B0604020202020204" pitchFamily="34" charset="0"/>
              </a:rPr>
              <a:t>Павел </a:t>
            </a:r>
            <a:r>
              <a:rPr lang="ru-RU" sz="2000" dirty="0" err="1">
                <a:latin typeface="Arial Black" panose="020B0A04020102020204" pitchFamily="34" charset="0"/>
                <a:cs typeface="Arial" panose="020B0604020202020204" pitchFamily="34" charset="0"/>
              </a:rPr>
              <a:t>Трапезанов</a:t>
            </a:r>
            <a:r>
              <a:rPr lang="ru-RU" sz="2000" dirty="0">
                <a:latin typeface="Arial Black" panose="020B0A04020102020204" pitchFamily="34" charset="0"/>
                <a:cs typeface="Arial" panose="020B0604020202020204" pitchFamily="34" charset="0"/>
              </a:rPr>
              <a:t> Перерождение удручённой души: роман П. </a:t>
            </a:r>
            <a:r>
              <a:rPr lang="ru-RU" sz="2000" dirty="0" err="1">
                <a:latin typeface="Arial Black" panose="020B0A04020102020204" pitchFamily="34" charset="0"/>
                <a:cs typeface="Arial" panose="020B0604020202020204" pitchFamily="34" charset="0"/>
              </a:rPr>
              <a:t>Трапезанов</a:t>
            </a:r>
            <a:r>
              <a:rPr lang="ru-RU" sz="2000" dirty="0">
                <a:latin typeface="Arial Black" panose="020B0A04020102020204" pitchFamily="34" charset="0"/>
                <a:cs typeface="Arial" panose="020B0604020202020204" pitchFamily="34" charset="0"/>
              </a:rPr>
              <a:t>, 2024 г - 437 с.</a:t>
            </a:r>
          </a:p>
        </p:txBody>
      </p:sp>
      <p:sp>
        <p:nvSpPr>
          <p:cNvPr id="6" name="TextBox 5">
            <a:extLst>
              <a:ext uri="{FF2B5EF4-FFF2-40B4-BE49-F238E27FC236}">
                <a16:creationId xmlns:a16="http://schemas.microsoft.com/office/drawing/2014/main" id="{459329C0-7BCF-56F9-6FDE-6E7AD956A66A}"/>
              </a:ext>
            </a:extLst>
          </p:cNvPr>
          <p:cNvSpPr txBox="1"/>
          <p:nvPr/>
        </p:nvSpPr>
        <p:spPr>
          <a:xfrm>
            <a:off x="457200" y="2186201"/>
            <a:ext cx="7172960" cy="3785652"/>
          </a:xfrm>
          <a:prstGeom prst="rect">
            <a:avLst/>
          </a:prstGeom>
          <a:solidFill>
            <a:schemeClr val="tx1">
              <a:lumMod val="65000"/>
              <a:lumOff val="35000"/>
              <a:alpha val="35000"/>
            </a:schemeClr>
          </a:solidFill>
          <a:ln w="38100">
            <a:solidFill>
              <a:srgbClr val="FF0000"/>
            </a:solidFill>
          </a:ln>
        </p:spPr>
        <p:txBody>
          <a:bodyPr wrap="square" rtlCol="0">
            <a:spAutoFit/>
          </a:bodyPr>
          <a:lstStyle/>
          <a:p>
            <a:r>
              <a:rPr lang="ru-RU" sz="2000" dirty="0">
                <a:latin typeface="Arial Black" panose="020B0A04020102020204" pitchFamily="34" charset="0"/>
                <a:cs typeface="Arial" panose="020B0604020202020204" pitchFamily="34" charset="0"/>
              </a:rPr>
              <a:t>В тени угасающего мира, где каждый вздох — проклятие, а каждый шаг — испытание, рыцарь по имени Удручённый шёл на зов «Скорбной песни». Но, как и многих до него, его ждала бесславная погибель. Однако, перед тем как его душу поглотила бездна, он услышал голос: «Твоя история ещё не окончена…». Удручённого ждёт новый мир. Мир, необрамленный бесконечными страданиями. Мир, где солнце светит ярко, а человечество не лежит в руинах. Мир, в котором ему предстоит стать авантюристом SSS+ ранга</a:t>
            </a:r>
          </a:p>
        </p:txBody>
      </p:sp>
      <p:pic>
        <p:nvPicPr>
          <p:cNvPr id="7" name="Рисунок 6">
            <a:extLst>
              <a:ext uri="{FF2B5EF4-FFF2-40B4-BE49-F238E27FC236}">
                <a16:creationId xmlns:a16="http://schemas.microsoft.com/office/drawing/2014/main" id="{7CE3282C-99BD-9E9E-FAE2-957BB8FE1D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6678" y="1019579"/>
            <a:ext cx="3115082" cy="4405862"/>
          </a:xfrm>
          <a:prstGeom prst="rect">
            <a:avLst/>
          </a:prstGeom>
        </p:spPr>
      </p:pic>
    </p:spTree>
    <p:extLst>
      <p:ext uri="{BB962C8B-B14F-4D97-AF65-F5344CB8AC3E}">
        <p14:creationId xmlns:p14="http://schemas.microsoft.com/office/powerpoint/2010/main" val="4014952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AF6BFA2-4BC3-BA9F-2C6B-AB7F41F01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7" y="0"/>
            <a:ext cx="12192000" cy="6858000"/>
          </a:xfrm>
          <a:prstGeom prst="rect">
            <a:avLst/>
          </a:prstGeom>
        </p:spPr>
      </p:pic>
      <p:sp>
        <p:nvSpPr>
          <p:cNvPr id="5" name="TextBox 4">
            <a:extLst>
              <a:ext uri="{FF2B5EF4-FFF2-40B4-BE49-F238E27FC236}">
                <a16:creationId xmlns:a16="http://schemas.microsoft.com/office/drawing/2014/main" id="{C180A367-16F5-FE75-A090-164C1A076B1A}"/>
              </a:ext>
            </a:extLst>
          </p:cNvPr>
          <p:cNvSpPr txBox="1"/>
          <p:nvPr/>
        </p:nvSpPr>
        <p:spPr>
          <a:xfrm>
            <a:off x="1106130" y="965305"/>
            <a:ext cx="4871884" cy="707886"/>
          </a:xfrm>
          <a:prstGeom prst="rect">
            <a:avLst/>
          </a:prstGeom>
          <a:solidFill>
            <a:schemeClr val="accent1">
              <a:lumMod val="60000"/>
              <a:lumOff val="40000"/>
              <a:alpha val="35000"/>
            </a:schemeClr>
          </a:solidFill>
        </p:spPr>
        <p:txBody>
          <a:bodyPr wrap="square" rtlCol="0">
            <a:spAutoFit/>
          </a:bodyPr>
          <a:lstStyle/>
          <a:p>
            <a:r>
              <a:rPr lang="ru-RU" sz="2000" dirty="0">
                <a:latin typeface="Arial Black" panose="020B0A04020102020204" pitchFamily="34" charset="0"/>
                <a:cs typeface="Arial" panose="020B0604020202020204" pitchFamily="34" charset="0"/>
              </a:rPr>
              <a:t>Ю. Камия Без игры жизни нет: роман Ю Камия, 2022 г. - 128 с.</a:t>
            </a:r>
          </a:p>
        </p:txBody>
      </p:sp>
      <p:sp>
        <p:nvSpPr>
          <p:cNvPr id="6" name="TextBox 5">
            <a:extLst>
              <a:ext uri="{FF2B5EF4-FFF2-40B4-BE49-F238E27FC236}">
                <a16:creationId xmlns:a16="http://schemas.microsoft.com/office/drawing/2014/main" id="{459329C0-7BCF-56F9-6FDE-6E7AD956A66A}"/>
              </a:ext>
            </a:extLst>
          </p:cNvPr>
          <p:cNvSpPr txBox="1"/>
          <p:nvPr/>
        </p:nvSpPr>
        <p:spPr>
          <a:xfrm>
            <a:off x="247722" y="2231690"/>
            <a:ext cx="7172960" cy="3477875"/>
          </a:xfrm>
          <a:prstGeom prst="rect">
            <a:avLst/>
          </a:prstGeom>
          <a:solidFill>
            <a:schemeClr val="tx1">
              <a:lumMod val="65000"/>
              <a:lumOff val="35000"/>
              <a:alpha val="35000"/>
            </a:schemeClr>
          </a:solidFill>
          <a:ln w="38100">
            <a:solidFill>
              <a:srgbClr val="FF0000"/>
            </a:solidFill>
          </a:ln>
        </p:spPr>
        <p:txBody>
          <a:bodyPr wrap="square" rtlCol="0">
            <a:spAutoFit/>
          </a:bodyPr>
          <a:lstStyle/>
          <a:p>
            <a:r>
              <a:rPr lang="ru-RU" sz="2000" dirty="0">
                <a:latin typeface="Arial Black" panose="020B0A04020102020204" pitchFamily="34" charset="0"/>
                <a:cs typeface="Arial" panose="020B0604020202020204" pitchFamily="34" charset="0"/>
              </a:rPr>
              <a:t>Сора и Сиро - брат и сестра. Они - </a:t>
            </a:r>
            <a:r>
              <a:rPr lang="ru-RU" sz="2000" dirty="0" err="1">
                <a:latin typeface="Arial Black" panose="020B0A04020102020204" pitchFamily="34" charset="0"/>
                <a:cs typeface="Arial" panose="020B0604020202020204" pitchFamily="34" charset="0"/>
              </a:rPr>
              <a:t>хикикомори</a:t>
            </a:r>
            <a:r>
              <a:rPr lang="ru-RU" sz="2000" dirty="0">
                <a:latin typeface="Arial Black" panose="020B0A04020102020204" pitchFamily="34" charset="0"/>
                <a:cs typeface="Arial" panose="020B0604020202020204" pitchFamily="34" charset="0"/>
              </a:rPr>
              <a:t>, нигде не работают и не учатся, но прославились на весь интернет благодаря своему мастерству в играх. Реальный мир они считают не более чем "отстойной игрой". И вот однажды незнакомец, называющий себя богом, предлагает им отправиться в другой мир, где все конфликты решаются с помощью игр...</a:t>
            </a:r>
          </a:p>
          <a:p>
            <a:r>
              <a:rPr lang="ru-RU" sz="2000" dirty="0">
                <a:latin typeface="Arial Black" panose="020B0A04020102020204" pitchFamily="34" charset="0"/>
                <a:cs typeface="Arial" panose="020B0604020202020204" pitchFamily="34" charset="0"/>
              </a:rPr>
              <a:t>Смогут ли они стать спасителями человечества в чужом мире?</a:t>
            </a:r>
          </a:p>
        </p:txBody>
      </p:sp>
      <p:pic>
        <p:nvPicPr>
          <p:cNvPr id="4" name="Рисунок 3">
            <a:extLst>
              <a:ext uri="{FF2B5EF4-FFF2-40B4-BE49-F238E27FC236}">
                <a16:creationId xmlns:a16="http://schemas.microsoft.com/office/drawing/2014/main" id="{093F3AFE-FD14-89E9-1291-BBA16A8ED8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7799" y="742579"/>
            <a:ext cx="3183962" cy="4650515"/>
          </a:xfrm>
          <a:prstGeom prst="rect">
            <a:avLst/>
          </a:prstGeom>
        </p:spPr>
      </p:pic>
    </p:spTree>
    <p:extLst>
      <p:ext uri="{BB962C8B-B14F-4D97-AF65-F5344CB8AC3E}">
        <p14:creationId xmlns:p14="http://schemas.microsoft.com/office/powerpoint/2010/main" val="1966297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AF6BFA2-4BC3-BA9F-2C6B-AB7F41F01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59329C0-7BCF-56F9-6FDE-6E7AD956A66A}"/>
              </a:ext>
            </a:extLst>
          </p:cNvPr>
          <p:cNvSpPr txBox="1"/>
          <p:nvPr/>
        </p:nvSpPr>
        <p:spPr>
          <a:xfrm>
            <a:off x="0" y="870852"/>
            <a:ext cx="12192000" cy="4247317"/>
          </a:xfrm>
          <a:prstGeom prst="rect">
            <a:avLst/>
          </a:prstGeom>
          <a:solidFill>
            <a:schemeClr val="tx1">
              <a:lumMod val="65000"/>
              <a:lumOff val="35000"/>
              <a:alpha val="35000"/>
            </a:schemeClr>
          </a:solidFill>
          <a:ln w="38100">
            <a:solidFill>
              <a:srgbClr val="FF0000"/>
            </a:solidFill>
          </a:ln>
        </p:spPr>
        <p:txBody>
          <a:bodyPr wrap="square" rtlCol="0">
            <a:spAutoFit/>
          </a:bodyPr>
          <a:lstStyle/>
          <a:p>
            <a:pPr algn="ctr"/>
            <a:r>
              <a:rPr lang="ru-RU" dirty="0">
                <a:latin typeface="Arial Black" panose="020B0A04020102020204" pitchFamily="34" charset="0"/>
                <a:cs typeface="Arial" panose="020B0604020202020204" pitchFamily="34" charset="0"/>
              </a:rPr>
              <a:t>Литература:</a:t>
            </a:r>
          </a:p>
          <a:p>
            <a:pPr algn="ctr"/>
            <a:endParaRPr lang="ru-RU" dirty="0">
              <a:latin typeface="Arial Black" panose="020B0A04020102020204" pitchFamily="34" charset="0"/>
              <a:cs typeface="Arial" panose="020B0604020202020204" pitchFamily="34" charset="0"/>
            </a:endParaRPr>
          </a:p>
          <a:p>
            <a:pPr marL="457200" indent="-457200">
              <a:buFont typeface="+mj-lt"/>
              <a:buAutoNum type="arabicPeriod"/>
            </a:pPr>
            <a:r>
              <a:rPr lang="ru-RU" dirty="0">
                <a:latin typeface="Arial Black" panose="020B0A04020102020204" pitchFamily="34" charset="0"/>
                <a:cs typeface="Arial" panose="020B0604020202020204" pitchFamily="34" charset="0"/>
              </a:rPr>
              <a:t>Мартин И. Все зелёное: роман,  2021 г. - 510 с.</a:t>
            </a:r>
          </a:p>
          <a:p>
            <a:pPr marL="457200" indent="-457200">
              <a:buFont typeface="+mj-lt"/>
              <a:buAutoNum type="arabicPeriod"/>
            </a:pPr>
            <a:r>
              <a:rPr lang="ru-RU" dirty="0">
                <a:latin typeface="Arial Black" panose="020B0A04020102020204" pitchFamily="34" charset="0"/>
                <a:cs typeface="Arial" panose="020B0604020202020204" pitchFamily="34" charset="0"/>
              </a:rPr>
              <a:t>Барковская О. Новенький. Куда пропал и кто в этом виноват, 2021 г. - 224 с.</a:t>
            </a:r>
          </a:p>
          <a:p>
            <a:pPr marL="457200" indent="-457200">
              <a:buFont typeface="+mj-lt"/>
              <a:buAutoNum type="arabicPeriod"/>
            </a:pPr>
            <a:r>
              <a:rPr lang="ru-RU" dirty="0">
                <a:latin typeface="Arial Black" panose="020B0A04020102020204" pitchFamily="34" charset="0"/>
                <a:cs typeface="Arial" panose="020B0604020202020204" pitchFamily="34" charset="0"/>
              </a:rPr>
              <a:t>Стюарт Э. Шрамы как крылья: роман, 2021 г. - 320 с.</a:t>
            </a:r>
          </a:p>
          <a:p>
            <a:pPr marL="457200" indent="-457200">
              <a:buFont typeface="+mj-lt"/>
              <a:buAutoNum type="arabicPeriod"/>
            </a:pPr>
            <a:r>
              <a:rPr lang="ru-RU" dirty="0">
                <a:latin typeface="Arial Black" panose="020B0A04020102020204" pitchFamily="34" charset="0"/>
                <a:cs typeface="Arial" panose="020B0604020202020204" pitchFamily="34" charset="0"/>
              </a:rPr>
              <a:t>Луис Л. Дорогая Эмми </a:t>
            </a:r>
            <a:r>
              <a:rPr lang="ru-RU" dirty="0" err="1">
                <a:latin typeface="Arial Black" panose="020B0A04020102020204" pitchFamily="34" charset="0"/>
                <a:cs typeface="Arial" panose="020B0604020202020204" pitchFamily="34" charset="0"/>
              </a:rPr>
              <a:t>Блю</a:t>
            </a:r>
            <a:r>
              <a:rPr lang="ru-RU" dirty="0">
                <a:latin typeface="Arial Black" panose="020B0A04020102020204" pitchFamily="34" charset="0"/>
                <a:cs typeface="Arial" panose="020B0604020202020204" pitchFamily="34" charset="0"/>
              </a:rPr>
              <a:t>: роман, 2021.- 384 с.</a:t>
            </a:r>
          </a:p>
          <a:p>
            <a:pPr marL="457200" indent="-457200">
              <a:buFont typeface="+mj-lt"/>
              <a:buAutoNum type="arabicPeriod"/>
            </a:pPr>
            <a:r>
              <a:rPr lang="ru-RU" dirty="0" err="1">
                <a:latin typeface="Arial Black" panose="020B0A04020102020204" pitchFamily="34" charset="0"/>
                <a:cs typeface="Arial" panose="020B0604020202020204" pitchFamily="34" charset="0"/>
              </a:rPr>
              <a:t>Коди</a:t>
            </a:r>
            <a:r>
              <a:rPr lang="ru-RU" dirty="0">
                <a:latin typeface="Arial Black" panose="020B0A04020102020204" pitchFamily="34" charset="0"/>
                <a:cs typeface="Arial" panose="020B0604020202020204" pitchFamily="34" charset="0"/>
              </a:rPr>
              <a:t> К. Простушка. Лгу не могу: роман, 2019. - 320 с.</a:t>
            </a:r>
          </a:p>
          <a:p>
            <a:pPr marL="457200" indent="-457200">
              <a:buFont typeface="+mj-lt"/>
              <a:buAutoNum type="arabicPeriod"/>
            </a:pPr>
            <a:r>
              <a:rPr lang="ru-RU" dirty="0" err="1">
                <a:latin typeface="Arial Black" panose="020B0A04020102020204" pitchFamily="34" charset="0"/>
                <a:cs typeface="Arial" panose="020B0604020202020204" pitchFamily="34" charset="0"/>
              </a:rPr>
              <a:t>Орам</a:t>
            </a:r>
            <a:r>
              <a:rPr lang="ru-RU" dirty="0">
                <a:latin typeface="Arial Black" panose="020B0A04020102020204" pitchFamily="34" charset="0"/>
                <a:cs typeface="Arial" panose="020B0604020202020204" pitchFamily="34" charset="0"/>
              </a:rPr>
              <a:t> К. Девушка в сердце: роман, Эксмо, 2021. - 384 с.</a:t>
            </a:r>
          </a:p>
          <a:p>
            <a:pPr marL="457200" indent="-457200">
              <a:buFont typeface="+mj-lt"/>
              <a:buAutoNum type="arabicPeriod"/>
            </a:pPr>
            <a:r>
              <a:rPr lang="ru-RU" dirty="0">
                <a:latin typeface="Arial Black" panose="020B0A04020102020204" pitchFamily="34" charset="0"/>
                <a:cs typeface="Arial" panose="020B0604020202020204" pitchFamily="34" charset="0"/>
              </a:rPr>
              <a:t>Алексеева О. Возможности слов: роман,  2021. - 320 с.</a:t>
            </a:r>
          </a:p>
          <a:p>
            <a:pPr marL="457200" indent="-457200">
              <a:buFont typeface="+mj-lt"/>
              <a:buAutoNum type="arabicPeriod"/>
            </a:pPr>
            <a:r>
              <a:rPr lang="ru-RU" dirty="0">
                <a:latin typeface="Arial Black" panose="020B0A04020102020204" pitchFamily="34" charset="0"/>
                <a:cs typeface="Arial" panose="020B0604020202020204" pitchFamily="34" charset="0"/>
              </a:rPr>
              <a:t>Макдональд Х. "Я" значит "ястреб": роман,  2017 г. - 352 с.</a:t>
            </a:r>
          </a:p>
          <a:p>
            <a:pPr marL="457200" indent="-457200">
              <a:buFont typeface="+mj-lt"/>
              <a:buAutoNum type="arabicPeriod"/>
            </a:pPr>
            <a:r>
              <a:rPr lang="ru-RU" dirty="0">
                <a:latin typeface="Arial Black" panose="020B0A04020102020204" pitchFamily="34" charset="0"/>
                <a:cs typeface="Arial" panose="020B0604020202020204" pitchFamily="34" charset="0"/>
              </a:rPr>
              <a:t>Бернар В. Завтрашний день кошки: роман, 2022 г. - 320 с.</a:t>
            </a:r>
          </a:p>
          <a:p>
            <a:pPr marL="457200" indent="-457200">
              <a:buFont typeface="+mj-lt"/>
              <a:buAutoNum type="arabicPeriod"/>
            </a:pPr>
            <a:r>
              <a:rPr lang="ru-RU" dirty="0" err="1">
                <a:latin typeface="Arial Black" panose="020B0A04020102020204" pitchFamily="34" charset="0"/>
                <a:cs typeface="Arial" panose="020B0604020202020204" pitchFamily="34" charset="0"/>
              </a:rPr>
              <a:t>Моэрс</a:t>
            </a:r>
            <a:r>
              <a:rPr lang="ru-RU" dirty="0">
                <a:latin typeface="Arial Black" panose="020B0A04020102020204" pitchFamily="34" charset="0"/>
                <a:cs typeface="Arial" panose="020B0604020202020204" pitchFamily="34" charset="0"/>
              </a:rPr>
              <a:t> В. Лабиринт Мечтающих Книг: роман В., 2018 г. - 432 с.</a:t>
            </a:r>
          </a:p>
          <a:p>
            <a:pPr marL="457200" indent="-457200">
              <a:buFont typeface="+mj-lt"/>
              <a:buAutoNum type="arabicPeriod"/>
            </a:pPr>
            <a:r>
              <a:rPr lang="ru-RU" dirty="0">
                <a:latin typeface="Arial Black" panose="020B0A04020102020204" pitchFamily="34" charset="0"/>
                <a:cs typeface="Arial" panose="020B0604020202020204" pitchFamily="34" charset="0"/>
              </a:rPr>
              <a:t>Сапковский А. Ведьмак. Последнее желание: роман, - 2022 г. - 56 с.</a:t>
            </a:r>
          </a:p>
          <a:p>
            <a:pPr marL="457200" indent="-457200">
              <a:buFont typeface="+mj-lt"/>
              <a:buAutoNum type="arabicPeriod"/>
            </a:pPr>
            <a:r>
              <a:rPr lang="ru-RU" dirty="0" err="1">
                <a:latin typeface="Arial Black" panose="020B0A04020102020204" pitchFamily="34" charset="0"/>
                <a:cs typeface="Arial" panose="020B0604020202020204" pitchFamily="34" charset="0"/>
              </a:rPr>
              <a:t>Трапезанов</a:t>
            </a:r>
            <a:r>
              <a:rPr lang="ru-RU" dirty="0">
                <a:latin typeface="Arial Black" panose="020B0A04020102020204" pitchFamily="34" charset="0"/>
                <a:cs typeface="Arial" panose="020B0604020202020204" pitchFamily="34" charset="0"/>
              </a:rPr>
              <a:t> П. Перерождение удручённой души: роман, 2024 г. - 437 с.</a:t>
            </a:r>
          </a:p>
          <a:p>
            <a:pPr marL="457200" indent="-457200">
              <a:buFont typeface="+mj-lt"/>
              <a:buAutoNum type="arabicPeriod"/>
            </a:pPr>
            <a:r>
              <a:rPr lang="ru-RU" dirty="0">
                <a:latin typeface="Arial Black" panose="020B0A04020102020204" pitchFamily="34" charset="0"/>
                <a:cs typeface="Arial" panose="020B0604020202020204" pitchFamily="34" charset="0"/>
              </a:rPr>
              <a:t>Камия Ю. Без игры жизни нет: роман, - 2022 г. - 128 с.</a:t>
            </a:r>
          </a:p>
        </p:txBody>
      </p:sp>
    </p:spTree>
    <p:extLst>
      <p:ext uri="{BB962C8B-B14F-4D97-AF65-F5344CB8AC3E}">
        <p14:creationId xmlns:p14="http://schemas.microsoft.com/office/powerpoint/2010/main" val="1879808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AF6BFA2-4BC3-BA9F-2C6B-AB7F41F01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Рисунок 3">
            <a:extLst>
              <a:ext uri="{FF2B5EF4-FFF2-40B4-BE49-F238E27FC236}">
                <a16:creationId xmlns:a16="http://schemas.microsoft.com/office/drawing/2014/main" id="{355785C6-5101-522C-CFDE-123E532A0E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6160" y="742579"/>
            <a:ext cx="2895600" cy="4608382"/>
          </a:xfrm>
          <a:prstGeom prst="rect">
            <a:avLst/>
          </a:prstGeom>
        </p:spPr>
      </p:pic>
      <p:sp>
        <p:nvSpPr>
          <p:cNvPr id="5" name="TextBox 4">
            <a:extLst>
              <a:ext uri="{FF2B5EF4-FFF2-40B4-BE49-F238E27FC236}">
                <a16:creationId xmlns:a16="http://schemas.microsoft.com/office/drawing/2014/main" id="{C180A367-16F5-FE75-A090-164C1A076B1A}"/>
              </a:ext>
            </a:extLst>
          </p:cNvPr>
          <p:cNvSpPr txBox="1"/>
          <p:nvPr/>
        </p:nvSpPr>
        <p:spPr>
          <a:xfrm>
            <a:off x="698551" y="742579"/>
            <a:ext cx="5057671" cy="707886"/>
          </a:xfrm>
          <a:prstGeom prst="rect">
            <a:avLst/>
          </a:prstGeom>
          <a:solidFill>
            <a:schemeClr val="accent1">
              <a:lumMod val="60000"/>
              <a:lumOff val="40000"/>
              <a:alpha val="35000"/>
            </a:schemeClr>
          </a:solidFill>
        </p:spPr>
        <p:txBody>
          <a:bodyPr wrap="square" rtlCol="0">
            <a:spAutoFit/>
          </a:bodyPr>
          <a:lstStyle/>
          <a:p>
            <a:r>
              <a:rPr lang="ru-RU" sz="2000" dirty="0">
                <a:latin typeface="Arial Black" panose="020B0A04020102020204" pitchFamily="34" charset="0"/>
                <a:cs typeface="Arial" panose="020B0604020202020204" pitchFamily="34" charset="0"/>
              </a:rPr>
              <a:t>Ида Мартин. Все зелёное: роман И. Мартин, 2021 г. - 510 с.</a:t>
            </a:r>
          </a:p>
        </p:txBody>
      </p:sp>
      <p:sp>
        <p:nvSpPr>
          <p:cNvPr id="6" name="TextBox 5">
            <a:extLst>
              <a:ext uri="{FF2B5EF4-FFF2-40B4-BE49-F238E27FC236}">
                <a16:creationId xmlns:a16="http://schemas.microsoft.com/office/drawing/2014/main" id="{459329C0-7BCF-56F9-6FDE-6E7AD956A66A}"/>
              </a:ext>
            </a:extLst>
          </p:cNvPr>
          <p:cNvSpPr txBox="1"/>
          <p:nvPr/>
        </p:nvSpPr>
        <p:spPr>
          <a:xfrm>
            <a:off x="224852" y="1997839"/>
            <a:ext cx="7771068" cy="2554545"/>
          </a:xfrm>
          <a:prstGeom prst="rect">
            <a:avLst/>
          </a:prstGeom>
          <a:solidFill>
            <a:schemeClr val="tx1">
              <a:lumMod val="65000"/>
              <a:lumOff val="35000"/>
              <a:alpha val="35000"/>
            </a:schemeClr>
          </a:solidFill>
          <a:ln w="38100">
            <a:solidFill>
              <a:srgbClr val="FF0000"/>
            </a:solidFill>
          </a:ln>
        </p:spPr>
        <p:txBody>
          <a:bodyPr wrap="square" rtlCol="0">
            <a:spAutoFit/>
          </a:bodyPr>
          <a:lstStyle/>
          <a:p>
            <a:r>
              <a:rPr lang="ru-RU" sz="2000" dirty="0">
                <a:latin typeface="Arial Black" panose="020B0A04020102020204" pitchFamily="34" charset="0"/>
                <a:cs typeface="Arial" panose="020B0604020202020204" pitchFamily="34" charset="0"/>
              </a:rPr>
              <a:t>Герои романа «Все зелёное» - кто-то ищет любовь, кто-то думает о любви, а одни даже бегут от любви. Все запуталось и усложнилось, когда до конца лета осталось всего пара недель, а попасть в «самое счастливое место на Земле» всем нужно немедленно. На этом пути к счастью, каждому из них предстоит открыть для себя любовь с новой стороны</a:t>
            </a:r>
          </a:p>
        </p:txBody>
      </p:sp>
    </p:spTree>
    <p:extLst>
      <p:ext uri="{BB962C8B-B14F-4D97-AF65-F5344CB8AC3E}">
        <p14:creationId xmlns:p14="http://schemas.microsoft.com/office/powerpoint/2010/main" val="877433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AF6BFA2-4BC3-BA9F-2C6B-AB7F41F01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180A367-16F5-FE75-A090-164C1A076B1A}"/>
              </a:ext>
            </a:extLst>
          </p:cNvPr>
          <p:cNvSpPr txBox="1"/>
          <p:nvPr/>
        </p:nvSpPr>
        <p:spPr>
          <a:xfrm>
            <a:off x="650239" y="336090"/>
            <a:ext cx="5120973" cy="1015663"/>
          </a:xfrm>
          <a:prstGeom prst="rect">
            <a:avLst/>
          </a:prstGeom>
          <a:solidFill>
            <a:schemeClr val="accent1">
              <a:lumMod val="60000"/>
              <a:lumOff val="40000"/>
              <a:alpha val="35000"/>
            </a:schemeClr>
          </a:solidFill>
        </p:spPr>
        <p:txBody>
          <a:bodyPr wrap="square" rtlCol="0">
            <a:spAutoFit/>
          </a:bodyPr>
          <a:lstStyle/>
          <a:p>
            <a:r>
              <a:rPr lang="ru-RU" sz="2000" dirty="0">
                <a:latin typeface="Arial Black" panose="020B0A04020102020204" pitchFamily="34" charset="0"/>
                <a:cs typeface="Arial" panose="020B0604020202020204" pitchFamily="34" charset="0"/>
              </a:rPr>
              <a:t>Оксана Барковская. Новенький. Куда пропал и кто в этом виноват О. Барковская, 2021 г. - 224 с.</a:t>
            </a:r>
          </a:p>
        </p:txBody>
      </p:sp>
      <p:sp>
        <p:nvSpPr>
          <p:cNvPr id="6" name="TextBox 5">
            <a:extLst>
              <a:ext uri="{FF2B5EF4-FFF2-40B4-BE49-F238E27FC236}">
                <a16:creationId xmlns:a16="http://schemas.microsoft.com/office/drawing/2014/main" id="{459329C0-7BCF-56F9-6FDE-6E7AD956A66A}"/>
              </a:ext>
            </a:extLst>
          </p:cNvPr>
          <p:cNvSpPr txBox="1"/>
          <p:nvPr/>
        </p:nvSpPr>
        <p:spPr>
          <a:xfrm>
            <a:off x="0" y="1964353"/>
            <a:ext cx="8036560" cy="4093428"/>
          </a:xfrm>
          <a:prstGeom prst="rect">
            <a:avLst/>
          </a:prstGeom>
          <a:solidFill>
            <a:schemeClr val="tx1">
              <a:lumMod val="65000"/>
              <a:lumOff val="35000"/>
              <a:alpha val="35000"/>
            </a:schemeClr>
          </a:solidFill>
          <a:ln w="38100">
            <a:solidFill>
              <a:srgbClr val="FF0000"/>
            </a:solidFill>
          </a:ln>
        </p:spPr>
        <p:txBody>
          <a:bodyPr wrap="square" rtlCol="0">
            <a:spAutoFit/>
          </a:bodyPr>
          <a:lstStyle/>
          <a:p>
            <a:r>
              <a:rPr lang="ru-RU" sz="2000" dirty="0">
                <a:latin typeface="Arial Black" panose="020B0A04020102020204" pitchFamily="34" charset="0"/>
              </a:rPr>
              <a:t>Сюжет романа «Новенький. Куда пропал и кто в этом виноват» - происходит в маленьком провинциальном городке </a:t>
            </a:r>
            <a:r>
              <a:rPr lang="ru-RU" sz="2000" dirty="0" err="1">
                <a:latin typeface="Arial Black" panose="020B0A04020102020204" pitchFamily="34" charset="0"/>
              </a:rPr>
              <a:t>Юровске</a:t>
            </a:r>
            <a:r>
              <a:rPr lang="ru-RU" sz="2000" dirty="0">
                <a:latin typeface="Arial Black" panose="020B0A04020102020204" pitchFamily="34" charset="0"/>
              </a:rPr>
              <a:t>. На лесной поляне, ученики 10-б класса отмечают 16-летие своей одноклассницы. На пикник является незваным новенький мальчик-мажор Макс, приехавший из Москвы, и не принятый классом. Он живет в атмосфере всеобщей травли, итогом которой становятся события на пикнике. Кто стоит за исчезновением подростка? Жив ли он или нет? В этой книге автор раскрывает проблемы, которые являются самыми важными для подростков: непонимание с родителями и учителями, поиск себя и т.д</a:t>
            </a:r>
            <a:r>
              <a:rPr lang="ru-RU" sz="2000" dirty="0"/>
              <a:t>.</a:t>
            </a:r>
            <a:endParaRPr lang="ru-RU" sz="2000" dirty="0">
              <a:latin typeface="Arial" panose="020B0604020202020204" pitchFamily="34" charset="0"/>
              <a:cs typeface="Arial" panose="020B0604020202020204" pitchFamily="34" charset="0"/>
            </a:endParaRPr>
          </a:p>
        </p:txBody>
      </p:sp>
      <p:pic>
        <p:nvPicPr>
          <p:cNvPr id="7" name="Рисунок 6">
            <a:extLst>
              <a:ext uri="{FF2B5EF4-FFF2-40B4-BE49-F238E27FC236}">
                <a16:creationId xmlns:a16="http://schemas.microsoft.com/office/drawing/2014/main" id="{324E0DC4-53A6-1C04-9352-3FDC1A3402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6480" y="1019577"/>
            <a:ext cx="2875280" cy="4519703"/>
          </a:xfrm>
          <a:prstGeom prst="rect">
            <a:avLst/>
          </a:prstGeom>
        </p:spPr>
      </p:pic>
    </p:spTree>
    <p:extLst>
      <p:ext uri="{BB962C8B-B14F-4D97-AF65-F5344CB8AC3E}">
        <p14:creationId xmlns:p14="http://schemas.microsoft.com/office/powerpoint/2010/main" val="2146995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AF6BFA2-4BC3-BA9F-2C6B-AB7F41F01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180A367-16F5-FE75-A090-164C1A076B1A}"/>
              </a:ext>
            </a:extLst>
          </p:cNvPr>
          <p:cNvSpPr txBox="1"/>
          <p:nvPr/>
        </p:nvSpPr>
        <p:spPr>
          <a:xfrm>
            <a:off x="650239" y="742579"/>
            <a:ext cx="5570679" cy="707886"/>
          </a:xfrm>
          <a:prstGeom prst="rect">
            <a:avLst/>
          </a:prstGeom>
          <a:solidFill>
            <a:schemeClr val="accent1">
              <a:lumMod val="60000"/>
              <a:lumOff val="40000"/>
              <a:alpha val="35000"/>
            </a:schemeClr>
          </a:solidFill>
        </p:spPr>
        <p:txBody>
          <a:bodyPr wrap="square" rtlCol="0">
            <a:spAutoFit/>
          </a:bodyPr>
          <a:lstStyle/>
          <a:p>
            <a:r>
              <a:rPr lang="ru-RU" sz="2000" dirty="0">
                <a:latin typeface="Arial Black" panose="020B0A04020102020204" pitchFamily="34" charset="0"/>
                <a:cs typeface="Arial" panose="020B0604020202020204" pitchFamily="34" charset="0"/>
              </a:rPr>
              <a:t>Эрин Стюарт. Шрамы как крылья: роман Э. Стюарт, 2021 г. - 320 с.</a:t>
            </a:r>
          </a:p>
        </p:txBody>
      </p:sp>
      <p:sp>
        <p:nvSpPr>
          <p:cNvPr id="6" name="TextBox 5">
            <a:extLst>
              <a:ext uri="{FF2B5EF4-FFF2-40B4-BE49-F238E27FC236}">
                <a16:creationId xmlns:a16="http://schemas.microsoft.com/office/drawing/2014/main" id="{459329C0-7BCF-56F9-6FDE-6E7AD956A66A}"/>
              </a:ext>
            </a:extLst>
          </p:cNvPr>
          <p:cNvSpPr txBox="1"/>
          <p:nvPr/>
        </p:nvSpPr>
        <p:spPr>
          <a:xfrm>
            <a:off x="104931" y="2107518"/>
            <a:ext cx="7758909" cy="4093428"/>
          </a:xfrm>
          <a:prstGeom prst="rect">
            <a:avLst/>
          </a:prstGeom>
          <a:solidFill>
            <a:schemeClr val="tx1">
              <a:lumMod val="65000"/>
              <a:lumOff val="35000"/>
              <a:alpha val="35000"/>
            </a:schemeClr>
          </a:solidFill>
          <a:ln w="38100">
            <a:solidFill>
              <a:srgbClr val="FF0000"/>
            </a:solidFill>
          </a:ln>
        </p:spPr>
        <p:txBody>
          <a:bodyPr wrap="square" rtlCol="0">
            <a:spAutoFit/>
          </a:bodyPr>
          <a:lstStyle/>
          <a:p>
            <a:r>
              <a:rPr lang="ru-RU" sz="2000" dirty="0">
                <a:latin typeface="Arial Black" panose="020B0A04020102020204" pitchFamily="34" charset="0"/>
              </a:rPr>
              <a:t>«Шрамы как крылья» - история с правдоподобными и яркими персонажами. История о взрослении, боли и о воле к жизни. Шестнадцатилетняя Ава Ли потеряла в пожаре всё: родителей, лучшую подругу, свой дом и даже лицо. Через год после пожара родственники и врачи решают, что ей стоит вернуться в школу в поисках «новой нормы», хотя она и не верит, что может быть хоть что-то нормальное. Но когда Ава встречает девочку Пайпер, оказавшуюся в инвалидном кресле после аварии, она понимает, что ей не придется справляться с кошмаром школьного мира в одиночку</a:t>
            </a:r>
            <a:endParaRPr lang="ru-RU" sz="2000" dirty="0">
              <a:latin typeface="Arial Black" panose="020B0A04020102020204" pitchFamily="34" charset="0"/>
              <a:cs typeface="Arial" panose="020B0604020202020204" pitchFamily="34" charset="0"/>
            </a:endParaRPr>
          </a:p>
        </p:txBody>
      </p:sp>
      <p:pic>
        <p:nvPicPr>
          <p:cNvPr id="7" name="Рисунок 6">
            <a:extLst>
              <a:ext uri="{FF2B5EF4-FFF2-40B4-BE49-F238E27FC236}">
                <a16:creationId xmlns:a16="http://schemas.microsoft.com/office/drawing/2014/main" id="{41E4D98E-B529-76E3-CA7D-EE5412AE52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4080" y="742579"/>
            <a:ext cx="3027680" cy="4767427"/>
          </a:xfrm>
          <a:prstGeom prst="rect">
            <a:avLst/>
          </a:prstGeom>
        </p:spPr>
      </p:pic>
    </p:spTree>
    <p:extLst>
      <p:ext uri="{BB962C8B-B14F-4D97-AF65-F5344CB8AC3E}">
        <p14:creationId xmlns:p14="http://schemas.microsoft.com/office/powerpoint/2010/main" val="436794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AF6BFA2-4BC3-BA9F-2C6B-AB7F41F01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180A367-16F5-FE75-A090-164C1A076B1A}"/>
              </a:ext>
            </a:extLst>
          </p:cNvPr>
          <p:cNvSpPr txBox="1"/>
          <p:nvPr/>
        </p:nvSpPr>
        <p:spPr>
          <a:xfrm>
            <a:off x="275486" y="597101"/>
            <a:ext cx="10891520" cy="400110"/>
          </a:xfrm>
          <a:prstGeom prst="rect">
            <a:avLst/>
          </a:prstGeom>
          <a:solidFill>
            <a:schemeClr val="accent1">
              <a:lumMod val="60000"/>
              <a:lumOff val="40000"/>
              <a:alpha val="35000"/>
            </a:schemeClr>
          </a:solidFill>
        </p:spPr>
        <p:txBody>
          <a:bodyPr wrap="square" rtlCol="0">
            <a:spAutoFit/>
          </a:bodyPr>
          <a:lstStyle/>
          <a:p>
            <a:r>
              <a:rPr lang="ru-RU" sz="2000" dirty="0">
                <a:latin typeface="Arial Black" panose="020B0A04020102020204" pitchFamily="34" charset="0"/>
                <a:cs typeface="Arial" panose="020B0604020202020204" pitchFamily="34" charset="0"/>
              </a:rPr>
              <a:t>Луис </a:t>
            </a:r>
            <a:r>
              <a:rPr lang="ru-RU" sz="2000" dirty="0" err="1">
                <a:latin typeface="Arial Black" panose="020B0A04020102020204" pitchFamily="34" charset="0"/>
                <a:cs typeface="Arial" panose="020B0604020202020204" pitchFamily="34" charset="0"/>
              </a:rPr>
              <a:t>Лиа</a:t>
            </a:r>
            <a:r>
              <a:rPr lang="ru-RU" sz="2000" dirty="0">
                <a:latin typeface="Arial Black" panose="020B0A04020102020204" pitchFamily="34" charset="0"/>
                <a:cs typeface="Arial" panose="020B0604020202020204" pitchFamily="34" charset="0"/>
              </a:rPr>
              <a:t>. Дорогая Эмми </a:t>
            </a:r>
            <a:r>
              <a:rPr lang="ru-RU" sz="2000" dirty="0" err="1">
                <a:latin typeface="Arial Black" panose="020B0A04020102020204" pitchFamily="34" charset="0"/>
                <a:cs typeface="Arial" panose="020B0604020202020204" pitchFamily="34" charset="0"/>
              </a:rPr>
              <a:t>Блю</a:t>
            </a:r>
            <a:r>
              <a:rPr lang="ru-RU" sz="2000" dirty="0">
                <a:latin typeface="Arial Black" panose="020B0A04020102020204" pitchFamily="34" charset="0"/>
                <a:cs typeface="Arial" panose="020B0604020202020204" pitchFamily="34" charset="0"/>
              </a:rPr>
              <a:t>: роман Л. Луис, 2021. - 384 с.</a:t>
            </a:r>
          </a:p>
        </p:txBody>
      </p:sp>
      <p:sp>
        <p:nvSpPr>
          <p:cNvPr id="6" name="TextBox 5">
            <a:extLst>
              <a:ext uri="{FF2B5EF4-FFF2-40B4-BE49-F238E27FC236}">
                <a16:creationId xmlns:a16="http://schemas.microsoft.com/office/drawing/2014/main" id="{459329C0-7BCF-56F9-6FDE-6E7AD956A66A}"/>
              </a:ext>
            </a:extLst>
          </p:cNvPr>
          <p:cNvSpPr txBox="1"/>
          <p:nvPr/>
        </p:nvSpPr>
        <p:spPr>
          <a:xfrm>
            <a:off x="1" y="1207274"/>
            <a:ext cx="8124668" cy="4708981"/>
          </a:xfrm>
          <a:prstGeom prst="rect">
            <a:avLst/>
          </a:prstGeom>
          <a:solidFill>
            <a:schemeClr val="tx1">
              <a:lumMod val="65000"/>
              <a:lumOff val="35000"/>
              <a:alpha val="35000"/>
            </a:schemeClr>
          </a:solidFill>
          <a:ln w="38100">
            <a:solidFill>
              <a:srgbClr val="FF0000"/>
            </a:solidFill>
          </a:ln>
        </p:spPr>
        <p:txBody>
          <a:bodyPr wrap="square" rtlCol="0">
            <a:spAutoFit/>
          </a:bodyPr>
          <a:lstStyle/>
          <a:p>
            <a:r>
              <a:rPr lang="ru-RU" sz="2000" dirty="0">
                <a:latin typeface="Arial Black" panose="020B0A04020102020204" pitchFamily="34" charset="0"/>
              </a:rPr>
              <a:t>Книга «Дорогая Эмми </a:t>
            </a:r>
            <a:r>
              <a:rPr lang="ru-RU" sz="2000" dirty="0" err="1">
                <a:latin typeface="Arial Black" panose="020B0A04020102020204" pitchFamily="34" charset="0"/>
              </a:rPr>
              <a:t>Блю</a:t>
            </a:r>
            <a:r>
              <a:rPr lang="ru-RU" sz="2000" dirty="0">
                <a:latin typeface="Arial Black" panose="020B0A04020102020204" pitchFamily="34" charset="0"/>
              </a:rPr>
              <a:t>» - о том, что не все вещи, о которых мы мечтаем, на самом деле принесут нам счастье. Герои романа Эмм и Лукас родились в один день, в один год, и история их знакомства удивительна: Эмми отпустила в небо воздушный шарик с пожеланием найти друга, и, пролетев сотни миль и два океана, он приземлился на пляже во Франции, где его обнаружил Лукас. Спустя четырнадцать лет , накануне своего тридцатилетия, она надеется, что он наконец-то признается ей в любви. А вместо этого она узнает, что Лукас собирается жениться. Теперь Эмми буквально стоит на осколках всего, во, что верила, и чувствует, как мечты ускользают сквозь пальцы. Но что, если ее история только начинается?</a:t>
            </a:r>
            <a:endParaRPr lang="ru-RU" sz="2000" dirty="0">
              <a:latin typeface="Arial Black" panose="020B0A04020102020204" pitchFamily="34" charset="0"/>
              <a:cs typeface="Arial" panose="020B0604020202020204" pitchFamily="34" charset="0"/>
            </a:endParaRPr>
          </a:p>
        </p:txBody>
      </p:sp>
      <p:pic>
        <p:nvPicPr>
          <p:cNvPr id="7" name="Рисунок 6">
            <a:extLst>
              <a:ext uri="{FF2B5EF4-FFF2-40B4-BE49-F238E27FC236}">
                <a16:creationId xmlns:a16="http://schemas.microsoft.com/office/drawing/2014/main" id="{FE5CAC37-5B20-A261-5CBE-4DA19C1694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5040" y="1207274"/>
            <a:ext cx="2966720" cy="4663439"/>
          </a:xfrm>
          <a:prstGeom prst="rect">
            <a:avLst/>
          </a:prstGeom>
        </p:spPr>
      </p:pic>
    </p:spTree>
    <p:extLst>
      <p:ext uri="{BB962C8B-B14F-4D97-AF65-F5344CB8AC3E}">
        <p14:creationId xmlns:p14="http://schemas.microsoft.com/office/powerpoint/2010/main" val="4198372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AF6BFA2-4BC3-BA9F-2C6B-AB7F41F01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853" y="-284813"/>
            <a:ext cx="12192000" cy="6858000"/>
          </a:xfrm>
          <a:prstGeom prst="rect">
            <a:avLst/>
          </a:prstGeom>
        </p:spPr>
      </p:pic>
      <p:sp>
        <p:nvSpPr>
          <p:cNvPr id="5" name="TextBox 4">
            <a:extLst>
              <a:ext uri="{FF2B5EF4-FFF2-40B4-BE49-F238E27FC236}">
                <a16:creationId xmlns:a16="http://schemas.microsoft.com/office/drawing/2014/main" id="{C180A367-16F5-FE75-A090-164C1A076B1A}"/>
              </a:ext>
            </a:extLst>
          </p:cNvPr>
          <p:cNvSpPr txBox="1"/>
          <p:nvPr/>
        </p:nvSpPr>
        <p:spPr>
          <a:xfrm>
            <a:off x="650239" y="742579"/>
            <a:ext cx="6035374" cy="707886"/>
          </a:xfrm>
          <a:prstGeom prst="rect">
            <a:avLst/>
          </a:prstGeom>
          <a:solidFill>
            <a:schemeClr val="accent1">
              <a:lumMod val="60000"/>
              <a:lumOff val="40000"/>
              <a:alpha val="35000"/>
            </a:schemeClr>
          </a:solidFill>
        </p:spPr>
        <p:txBody>
          <a:bodyPr wrap="square" rtlCol="0">
            <a:spAutoFit/>
          </a:bodyPr>
          <a:lstStyle/>
          <a:p>
            <a:r>
              <a:rPr lang="ru-RU" sz="2000" dirty="0" err="1">
                <a:latin typeface="Arial Black" panose="020B0A04020102020204" pitchFamily="34" charset="0"/>
                <a:cs typeface="Arial" panose="020B0604020202020204" pitchFamily="34" charset="0"/>
              </a:rPr>
              <a:t>Кеплингер</a:t>
            </a:r>
            <a:r>
              <a:rPr lang="ru-RU" sz="2000" dirty="0">
                <a:latin typeface="Arial Black" panose="020B0A04020102020204" pitchFamily="34" charset="0"/>
                <a:cs typeface="Arial" panose="020B0604020202020204" pitchFamily="34" charset="0"/>
              </a:rPr>
              <a:t> </a:t>
            </a:r>
            <a:r>
              <a:rPr lang="ru-RU" sz="2000" dirty="0" err="1">
                <a:latin typeface="Arial Black" panose="020B0A04020102020204" pitchFamily="34" charset="0"/>
                <a:cs typeface="Arial" panose="020B0604020202020204" pitchFamily="34" charset="0"/>
              </a:rPr>
              <a:t>Коди</a:t>
            </a:r>
            <a:r>
              <a:rPr lang="ru-RU" sz="2000" dirty="0">
                <a:latin typeface="Arial Black" panose="020B0A04020102020204" pitchFamily="34" charset="0"/>
                <a:cs typeface="Arial" panose="020B0604020202020204" pitchFamily="34" charset="0"/>
              </a:rPr>
              <a:t>. Простушка. Лгу не могу: роман К. </a:t>
            </a:r>
            <a:r>
              <a:rPr lang="ru-RU" sz="2000" dirty="0" err="1">
                <a:latin typeface="Arial Black" panose="020B0A04020102020204" pitchFamily="34" charset="0"/>
                <a:cs typeface="Arial" panose="020B0604020202020204" pitchFamily="34" charset="0"/>
              </a:rPr>
              <a:t>Кеплингер</a:t>
            </a:r>
            <a:r>
              <a:rPr lang="ru-RU" sz="2000" dirty="0">
                <a:latin typeface="Arial Black" panose="020B0A04020102020204" pitchFamily="34" charset="0"/>
                <a:cs typeface="Arial" panose="020B0604020202020204" pitchFamily="34" charset="0"/>
              </a:rPr>
              <a:t>, 2019. - 320 с.</a:t>
            </a:r>
          </a:p>
        </p:txBody>
      </p:sp>
      <p:sp>
        <p:nvSpPr>
          <p:cNvPr id="6" name="TextBox 5">
            <a:extLst>
              <a:ext uri="{FF2B5EF4-FFF2-40B4-BE49-F238E27FC236}">
                <a16:creationId xmlns:a16="http://schemas.microsoft.com/office/drawing/2014/main" id="{459329C0-7BCF-56F9-6FDE-6E7AD956A66A}"/>
              </a:ext>
            </a:extLst>
          </p:cNvPr>
          <p:cNvSpPr txBox="1"/>
          <p:nvPr/>
        </p:nvSpPr>
        <p:spPr>
          <a:xfrm>
            <a:off x="650239" y="2032132"/>
            <a:ext cx="7339518" cy="3170099"/>
          </a:xfrm>
          <a:prstGeom prst="rect">
            <a:avLst/>
          </a:prstGeom>
          <a:solidFill>
            <a:schemeClr val="tx1">
              <a:lumMod val="65000"/>
              <a:lumOff val="35000"/>
              <a:alpha val="35000"/>
            </a:schemeClr>
          </a:solidFill>
          <a:ln w="38100">
            <a:solidFill>
              <a:srgbClr val="FF0000"/>
            </a:solidFill>
          </a:ln>
        </p:spPr>
        <p:txBody>
          <a:bodyPr wrap="square" rtlCol="0">
            <a:spAutoFit/>
          </a:bodyPr>
          <a:lstStyle/>
          <a:p>
            <a:r>
              <a:rPr lang="ru-RU" sz="2000" dirty="0">
                <a:latin typeface="Arial Black" panose="020B0A04020102020204" pitchFamily="34" charset="0"/>
              </a:rPr>
              <a:t>Персонажи книги </a:t>
            </a:r>
            <a:r>
              <a:rPr lang="ru-RU" sz="2000" dirty="0" err="1">
                <a:latin typeface="Arial Black" panose="020B0A04020102020204" pitchFamily="34" charset="0"/>
              </a:rPr>
              <a:t>Коди</a:t>
            </a:r>
            <a:r>
              <a:rPr lang="ru-RU" sz="2000" dirty="0">
                <a:latin typeface="Arial Black" panose="020B0A04020102020204" pitchFamily="34" charset="0"/>
              </a:rPr>
              <a:t> Кеплингер «Простушка. Лгу не могу» - яркие, храбрые и жизнерадостные. Сонни </a:t>
            </a:r>
            <a:r>
              <a:rPr lang="ru-RU" sz="2000" dirty="0" err="1">
                <a:latin typeface="Arial Black" panose="020B0A04020102020204" pitchFamily="34" charset="0"/>
              </a:rPr>
              <a:t>Ардмор</a:t>
            </a:r>
            <a:r>
              <a:rPr lang="ru-RU" sz="2000" dirty="0">
                <a:latin typeface="Arial Black" panose="020B0A04020102020204" pitchFamily="34" charset="0"/>
              </a:rPr>
              <a:t> – профессиональная лгунья, она выдает самые абсурдные истории с самым серьезным видом и считает, что ложь упрощает, а не усложняет ей жизнь. Вместе с лучшей подругой, она решает разыграть высокомерного новичка Райдера, но она и не подозревает, что пытаясь проучить его, попадает в свою собственную ловушку</a:t>
            </a:r>
            <a:endParaRPr lang="ru-RU" sz="2000" dirty="0">
              <a:latin typeface="Arial Black" panose="020B0A04020102020204" pitchFamily="34" charset="0"/>
              <a:cs typeface="Arial" panose="020B0604020202020204" pitchFamily="34" charset="0"/>
            </a:endParaRPr>
          </a:p>
        </p:txBody>
      </p:sp>
      <p:pic>
        <p:nvPicPr>
          <p:cNvPr id="7" name="Рисунок 6">
            <a:extLst>
              <a:ext uri="{FF2B5EF4-FFF2-40B4-BE49-F238E27FC236}">
                <a16:creationId xmlns:a16="http://schemas.microsoft.com/office/drawing/2014/main" id="{C361BC2B-E69C-EA19-A191-4C120803D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4080" y="742579"/>
            <a:ext cx="3027680" cy="4767428"/>
          </a:xfrm>
          <a:prstGeom prst="rect">
            <a:avLst/>
          </a:prstGeom>
        </p:spPr>
      </p:pic>
    </p:spTree>
    <p:extLst>
      <p:ext uri="{BB962C8B-B14F-4D97-AF65-F5344CB8AC3E}">
        <p14:creationId xmlns:p14="http://schemas.microsoft.com/office/powerpoint/2010/main" val="416046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AF6BFA2-4BC3-BA9F-2C6B-AB7F41F01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180A367-16F5-FE75-A090-164C1A076B1A}"/>
              </a:ext>
            </a:extLst>
          </p:cNvPr>
          <p:cNvSpPr txBox="1"/>
          <p:nvPr/>
        </p:nvSpPr>
        <p:spPr>
          <a:xfrm>
            <a:off x="1230569" y="566678"/>
            <a:ext cx="5302966" cy="646331"/>
          </a:xfrm>
          <a:prstGeom prst="rect">
            <a:avLst/>
          </a:prstGeom>
          <a:solidFill>
            <a:schemeClr val="accent1">
              <a:lumMod val="60000"/>
              <a:lumOff val="40000"/>
              <a:alpha val="35000"/>
            </a:schemeClr>
          </a:solidFill>
        </p:spPr>
        <p:txBody>
          <a:bodyPr wrap="square" rtlCol="0">
            <a:spAutoFit/>
          </a:bodyPr>
          <a:lstStyle/>
          <a:p>
            <a:r>
              <a:rPr lang="ru-RU" dirty="0">
                <a:latin typeface="Arial Black" panose="020B0A04020102020204" pitchFamily="34" charset="0"/>
                <a:cs typeface="Arial" panose="020B0604020202020204" pitchFamily="34" charset="0"/>
              </a:rPr>
              <a:t>Орам Келли Девушка в сердце: роман К. Орам - Эксмо, 2021. - 384 с.</a:t>
            </a:r>
          </a:p>
        </p:txBody>
      </p:sp>
      <p:sp>
        <p:nvSpPr>
          <p:cNvPr id="6" name="TextBox 5">
            <a:extLst>
              <a:ext uri="{FF2B5EF4-FFF2-40B4-BE49-F238E27FC236}">
                <a16:creationId xmlns:a16="http://schemas.microsoft.com/office/drawing/2014/main" id="{459329C0-7BCF-56F9-6FDE-6E7AD956A66A}"/>
              </a:ext>
            </a:extLst>
          </p:cNvPr>
          <p:cNvSpPr txBox="1"/>
          <p:nvPr/>
        </p:nvSpPr>
        <p:spPr>
          <a:xfrm>
            <a:off x="291637" y="1779687"/>
            <a:ext cx="7315200" cy="2862322"/>
          </a:xfrm>
          <a:prstGeom prst="rect">
            <a:avLst/>
          </a:prstGeom>
          <a:solidFill>
            <a:schemeClr val="tx1">
              <a:lumMod val="65000"/>
              <a:lumOff val="35000"/>
              <a:alpha val="35000"/>
            </a:schemeClr>
          </a:solidFill>
          <a:ln w="38100">
            <a:solidFill>
              <a:srgbClr val="FF0000"/>
            </a:solidFill>
          </a:ln>
        </p:spPr>
        <p:txBody>
          <a:bodyPr wrap="square" rtlCol="0">
            <a:spAutoFit/>
          </a:bodyPr>
          <a:lstStyle/>
          <a:p>
            <a:r>
              <a:rPr lang="ru-RU" dirty="0">
                <a:latin typeface="Arial Black" panose="020B0A04020102020204" pitchFamily="34" charset="0"/>
              </a:rPr>
              <a:t>Можно ли быть девушкой в мужском окружении? Как быть, если всю жизнь тебя окружают только представители мужского пола? Главная героиня романа «Девушка в сердце» - Чарли растет без мамы, да и отец не может уделять ей достаточного внимания. По сути, семьей для неё становится бейсбольная команда, где она единственная девушка. Но взрослея, она понимает, что парни её не воспринимают как девушку. Она для них «свой парень». И вот тут начинается самое интересное…</a:t>
            </a:r>
            <a:endParaRPr lang="ru-RU" dirty="0">
              <a:latin typeface="Arial Black" panose="020B0A04020102020204" pitchFamily="34" charset="0"/>
              <a:cs typeface="Arial" panose="020B0604020202020204" pitchFamily="34" charset="0"/>
            </a:endParaRPr>
          </a:p>
        </p:txBody>
      </p:sp>
      <p:pic>
        <p:nvPicPr>
          <p:cNvPr id="7" name="Рисунок 6">
            <a:extLst>
              <a:ext uri="{FF2B5EF4-FFF2-40B4-BE49-F238E27FC236}">
                <a16:creationId xmlns:a16="http://schemas.microsoft.com/office/drawing/2014/main" id="{9D941147-D5BA-7A89-DC85-D5A40F060D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2764" y="742578"/>
            <a:ext cx="3298996" cy="5185751"/>
          </a:xfrm>
          <a:prstGeom prst="rect">
            <a:avLst/>
          </a:prstGeom>
        </p:spPr>
      </p:pic>
    </p:spTree>
    <p:extLst>
      <p:ext uri="{BB962C8B-B14F-4D97-AF65-F5344CB8AC3E}">
        <p14:creationId xmlns:p14="http://schemas.microsoft.com/office/powerpoint/2010/main" val="1342786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AF6BFA2-4BC3-BA9F-2C6B-AB7F41F01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180A367-16F5-FE75-A090-164C1A076B1A}"/>
              </a:ext>
            </a:extLst>
          </p:cNvPr>
          <p:cNvSpPr txBox="1"/>
          <p:nvPr/>
        </p:nvSpPr>
        <p:spPr>
          <a:xfrm>
            <a:off x="1804125" y="742579"/>
            <a:ext cx="5481577" cy="1015663"/>
          </a:xfrm>
          <a:prstGeom prst="rect">
            <a:avLst/>
          </a:prstGeom>
          <a:solidFill>
            <a:schemeClr val="accent1">
              <a:lumMod val="60000"/>
              <a:lumOff val="40000"/>
              <a:alpha val="35000"/>
            </a:schemeClr>
          </a:solidFill>
        </p:spPr>
        <p:txBody>
          <a:bodyPr wrap="square" rtlCol="0">
            <a:spAutoFit/>
          </a:bodyPr>
          <a:lstStyle/>
          <a:p>
            <a:r>
              <a:rPr lang="ru-RU" sz="2000" dirty="0">
                <a:latin typeface="Arial Black" panose="020B0A04020102020204" pitchFamily="34" charset="0"/>
                <a:cs typeface="Arial" panose="020B0604020202020204" pitchFamily="34" charset="0"/>
              </a:rPr>
              <a:t>Оксана Алексеева Возможности слов: роман О. Алексеева, 2021. - 320 с.</a:t>
            </a:r>
          </a:p>
        </p:txBody>
      </p:sp>
      <p:sp>
        <p:nvSpPr>
          <p:cNvPr id="6" name="TextBox 5">
            <a:extLst>
              <a:ext uri="{FF2B5EF4-FFF2-40B4-BE49-F238E27FC236}">
                <a16:creationId xmlns:a16="http://schemas.microsoft.com/office/drawing/2014/main" id="{459329C0-7BCF-56F9-6FDE-6E7AD956A66A}"/>
              </a:ext>
            </a:extLst>
          </p:cNvPr>
          <p:cNvSpPr txBox="1"/>
          <p:nvPr/>
        </p:nvSpPr>
        <p:spPr>
          <a:xfrm>
            <a:off x="685801" y="2072496"/>
            <a:ext cx="7112000" cy="3785652"/>
          </a:xfrm>
          <a:prstGeom prst="rect">
            <a:avLst/>
          </a:prstGeom>
          <a:solidFill>
            <a:schemeClr val="tx1">
              <a:lumMod val="65000"/>
              <a:lumOff val="35000"/>
              <a:alpha val="35000"/>
            </a:schemeClr>
          </a:solidFill>
          <a:ln w="38100">
            <a:solidFill>
              <a:srgbClr val="FF0000"/>
            </a:solidFill>
          </a:ln>
        </p:spPr>
        <p:txBody>
          <a:bodyPr wrap="square" rtlCol="0">
            <a:spAutoFit/>
          </a:bodyPr>
          <a:lstStyle/>
          <a:p>
            <a:r>
              <a:rPr lang="ru-RU" sz="2000" dirty="0">
                <a:latin typeface="Arial Black" panose="020B0A04020102020204" pitchFamily="34" charset="0"/>
              </a:rPr>
              <a:t>Легкая и романтическая книга «Возможности слов». Главная героиня романа Ксюша, у нее прекрасная дружная семья, сама она довольно симпатична и умна. Но выпускной вечер оборачивается для нее трагедией. По этой причине она ведет изолированный образ немой. Но больше так продолжаться не может: девушка берет себя в руки и устраивается секретарем в крупную компанию. Единственное чего она опасается – жалости. Но оказывается, что жалеть её не собираются, даже наоборот – втягивают в циничную игру…</a:t>
            </a:r>
            <a:endParaRPr lang="ru-RU" sz="2000" dirty="0">
              <a:latin typeface="Arial Black" panose="020B0A04020102020204" pitchFamily="34" charset="0"/>
              <a:cs typeface="Arial" panose="020B0604020202020204" pitchFamily="34" charset="0"/>
            </a:endParaRPr>
          </a:p>
        </p:txBody>
      </p:sp>
      <p:pic>
        <p:nvPicPr>
          <p:cNvPr id="7" name="Рисунок 6">
            <a:extLst>
              <a:ext uri="{FF2B5EF4-FFF2-40B4-BE49-F238E27FC236}">
                <a16:creationId xmlns:a16="http://schemas.microsoft.com/office/drawing/2014/main" id="{A07EFBE1-A0A8-D6BE-DA64-92CA9E206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3601" y="742579"/>
            <a:ext cx="3058160" cy="4807176"/>
          </a:xfrm>
          <a:prstGeom prst="rect">
            <a:avLst/>
          </a:prstGeom>
        </p:spPr>
      </p:pic>
    </p:spTree>
    <p:extLst>
      <p:ext uri="{BB962C8B-B14F-4D97-AF65-F5344CB8AC3E}">
        <p14:creationId xmlns:p14="http://schemas.microsoft.com/office/powerpoint/2010/main" val="767696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AF6BFA2-4BC3-BA9F-2C6B-AB7F41F01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180A367-16F5-FE75-A090-164C1A076B1A}"/>
              </a:ext>
            </a:extLst>
          </p:cNvPr>
          <p:cNvSpPr txBox="1"/>
          <p:nvPr/>
        </p:nvSpPr>
        <p:spPr>
          <a:xfrm>
            <a:off x="1371600" y="977272"/>
            <a:ext cx="5560142" cy="1015663"/>
          </a:xfrm>
          <a:prstGeom prst="rect">
            <a:avLst/>
          </a:prstGeom>
          <a:solidFill>
            <a:schemeClr val="accent1">
              <a:lumMod val="60000"/>
              <a:lumOff val="40000"/>
              <a:alpha val="35000"/>
            </a:schemeClr>
          </a:solidFill>
        </p:spPr>
        <p:txBody>
          <a:bodyPr wrap="square" rtlCol="0">
            <a:spAutoFit/>
          </a:bodyPr>
          <a:lstStyle/>
          <a:p>
            <a:r>
              <a:rPr lang="ru-RU" sz="2000" dirty="0">
                <a:latin typeface="Arial Black" panose="020B0A04020102020204" pitchFamily="34" charset="0"/>
                <a:cs typeface="Arial" panose="020B0604020202020204" pitchFamily="34" charset="0"/>
              </a:rPr>
              <a:t>Хелен Макдональд </a:t>
            </a:r>
            <a:r>
              <a:rPr lang="ru-RU" sz="2000" i="0" dirty="0">
                <a:solidFill>
                  <a:srgbClr val="1A1A1A"/>
                </a:solidFill>
                <a:effectLst/>
                <a:latin typeface="Arial Black" panose="020B0A04020102020204" pitchFamily="34" charset="0"/>
                <a:cs typeface="Arial" panose="020B0604020202020204" pitchFamily="34" charset="0"/>
              </a:rPr>
              <a:t>"Я" значит "ястреб"</a:t>
            </a:r>
            <a:r>
              <a:rPr lang="ru-RU" sz="2000" dirty="0">
                <a:latin typeface="Arial Black" panose="020B0A04020102020204" pitchFamily="34" charset="0"/>
                <a:cs typeface="Arial" panose="020B0604020202020204" pitchFamily="34" charset="0"/>
              </a:rPr>
              <a:t>: роман Х. Макдональд, 2017 г. - 352 с.</a:t>
            </a:r>
          </a:p>
        </p:txBody>
      </p:sp>
      <p:sp>
        <p:nvSpPr>
          <p:cNvPr id="6" name="TextBox 5">
            <a:extLst>
              <a:ext uri="{FF2B5EF4-FFF2-40B4-BE49-F238E27FC236}">
                <a16:creationId xmlns:a16="http://schemas.microsoft.com/office/drawing/2014/main" id="{459329C0-7BCF-56F9-6FDE-6E7AD956A66A}"/>
              </a:ext>
            </a:extLst>
          </p:cNvPr>
          <p:cNvSpPr txBox="1"/>
          <p:nvPr/>
        </p:nvSpPr>
        <p:spPr>
          <a:xfrm>
            <a:off x="690709" y="2408671"/>
            <a:ext cx="7172960" cy="3477875"/>
          </a:xfrm>
          <a:prstGeom prst="rect">
            <a:avLst/>
          </a:prstGeom>
          <a:solidFill>
            <a:schemeClr val="tx1">
              <a:lumMod val="65000"/>
              <a:lumOff val="35000"/>
              <a:alpha val="35000"/>
            </a:schemeClr>
          </a:solidFill>
          <a:ln w="38100">
            <a:solidFill>
              <a:srgbClr val="FF0000"/>
            </a:solidFill>
          </a:ln>
        </p:spPr>
        <p:txBody>
          <a:bodyPr wrap="square" rtlCol="0">
            <a:spAutoFit/>
          </a:bodyPr>
          <a:lstStyle/>
          <a:p>
            <a:r>
              <a:rPr lang="ru-RU" sz="2000" dirty="0">
                <a:latin typeface="Arial Black" panose="020B0A04020102020204" pitchFamily="34" charset="0"/>
                <a:cs typeface="Arial" panose="020B0604020202020204" pitchFamily="34" charset="0"/>
              </a:rPr>
              <a:t>Смерть любимого отца расколола жизнь Хелен на "до" и "после", однако она нашла необычный способ справиться с горем, взяв на воспитание ястреба-тетеревятника. Страдающая от горечи утраты женщина и крылатый хищник - казалось бы, что общего может быть между ними? Однако с каждым днем они все крепче привязываются друг к другу и все глубже постигают красоту окружающего мира и непреходящее очарование бытия</a:t>
            </a:r>
          </a:p>
        </p:txBody>
      </p:sp>
      <p:pic>
        <p:nvPicPr>
          <p:cNvPr id="4" name="Рисунок 3">
            <a:extLst>
              <a:ext uri="{FF2B5EF4-FFF2-40B4-BE49-F238E27FC236}">
                <a16:creationId xmlns:a16="http://schemas.microsoft.com/office/drawing/2014/main" id="{5171FD10-4B3C-8029-7F46-E5BA36FECA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475" y="1019578"/>
            <a:ext cx="2873285" cy="4524315"/>
          </a:xfrm>
          <a:prstGeom prst="rect">
            <a:avLst/>
          </a:prstGeom>
        </p:spPr>
      </p:pic>
    </p:spTree>
    <p:extLst>
      <p:ext uri="{BB962C8B-B14F-4D97-AF65-F5344CB8AC3E}">
        <p14:creationId xmlns:p14="http://schemas.microsoft.com/office/powerpoint/2010/main" val="399724403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TotalTime>
  <Words>1685</Words>
  <Application>Microsoft Office PowerPoint</Application>
  <PresentationFormat>Широкоэкранный</PresentationFormat>
  <Paragraphs>45</Paragraphs>
  <Slides>15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Arial</vt:lpstr>
      <vt:lpstr>Arial Black</vt:lpstr>
      <vt:lpstr>Calibri</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User</cp:lastModifiedBy>
  <cp:revision>41</cp:revision>
  <dcterms:created xsi:type="dcterms:W3CDTF">2025-04-07T04:14:52Z</dcterms:created>
  <dcterms:modified xsi:type="dcterms:W3CDTF">2025-09-25T06:49:28Z</dcterms:modified>
</cp:coreProperties>
</file>